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62" r:id="rId4"/>
    <p:sldId id="264" r:id="rId5"/>
    <p:sldId id="263" r:id="rId7"/>
    <p:sldId id="266" r:id="rId8"/>
    <p:sldId id="265" r:id="rId9"/>
    <p:sldId id="267" r:id="rId10"/>
    <p:sldId id="268" r:id="rId11"/>
    <p:sldId id="269" r:id="rId12"/>
    <p:sldId id="271" r:id="rId13"/>
    <p:sldId id="272" r:id="rId14"/>
    <p:sldId id="275" r:id="rId15"/>
    <p:sldId id="276" r:id="rId16"/>
    <p:sldId id="270" r:id="rId17"/>
    <p:sldId id="273" r:id="rId18"/>
    <p:sldId id="274" r:id="rId19"/>
    <p:sldId id="277" r:id="rId20"/>
    <p:sldId id="278" r:id="rId21"/>
    <p:sldId id="279" r:id="rId22"/>
    <p:sldId id="280" r:id="rId23"/>
    <p:sldId id="281" r:id="rId24"/>
  </p:sldIdLst>
  <p:sldSz cx="9144000" cy="6858000" type="screen4x3"/>
  <p:notesSz cx="6858000" cy="914400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4B4292E-E71E-45E1-8BF3-F2F91179988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/>
            <a:fld id="{9A0DB2DC-4C9A-4742-B13C-FB6460FD3503}" type="slidenum">
              <a:rPr lang="ru-RU" sz="1200" dirty="0">
                <a:latin typeface="Calibri" panose="020F0502020204030204" pitchFamily="34" charset="0"/>
              </a:rPr>
            </a:fld>
            <a:endParaRPr lang="ru-RU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6866" name="Rectangle 1"/>
          <p:cNvSpPr>
            <a:spLocks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6867" name="Rectangle 2"/>
          <p:cNvSpPr/>
          <p:nvPr>
            <p:ph type="body" idx="1"/>
          </p:nvPr>
        </p:nvSpPr>
        <p:spPr>
          <a:noFill/>
          <a:ln>
            <a:noFill/>
          </a:ln>
        </p:spPr>
        <p:txBody>
          <a:bodyPr wrap="none" lIns="91440" tIns="45720" rIns="91440" bIns="45720" anchor="ctr" anchorCtr="0"/>
          <a:p>
            <a:pPr lvl="0">
              <a:spcBef>
                <a:spcPct val="0"/>
              </a:spcBef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6082" name="Rectangle 1"/>
          <p:cNvSpPr>
            <a:spLocks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6083" name="Rectangle 2"/>
          <p:cNvSpPr/>
          <p:nvPr>
            <p:ph type="body" idx="1"/>
          </p:nvPr>
        </p:nvSpPr>
        <p:spPr>
          <a:noFill/>
          <a:ln>
            <a:noFill/>
          </a:ln>
        </p:spPr>
        <p:txBody>
          <a:bodyPr wrap="none" lIns="91440" tIns="45720" rIns="91440" bIns="45720" anchor="ctr" anchorCtr="0"/>
          <a:p>
            <a:pPr lvl="0">
              <a:spcBef>
                <a:spcPct val="0"/>
              </a:spcBef>
            </a:pP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7106" name="Rectangle 1"/>
          <p:cNvSpPr>
            <a:spLocks noTextEdit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7107" name="Rectangle 2"/>
          <p:cNvSpPr/>
          <p:nvPr>
            <p:ph type="body" idx="1"/>
          </p:nvPr>
        </p:nvSpPr>
        <p:spPr>
          <a:xfrm>
            <a:off x="1062038" y="4349750"/>
            <a:ext cx="4740275" cy="3513138"/>
          </a:xfrm>
          <a:noFill/>
          <a:ln>
            <a:noFill/>
          </a:ln>
        </p:spPr>
        <p:txBody>
          <a:bodyPr wrap="none" lIns="91440" tIns="45720" rIns="91440" bIns="45720" anchor="ctr" anchorCtr="0"/>
          <a:p>
            <a:pPr lvl="0">
              <a:spcBef>
                <a:spcPct val="0"/>
              </a:spcBef>
            </a:pP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8130" name="Rectangle 1"/>
          <p:cNvSpPr>
            <a:spLocks noTextEdit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8131" name="Rectangle 2"/>
          <p:cNvSpPr/>
          <p:nvPr>
            <p:ph type="body" idx="1"/>
          </p:nvPr>
        </p:nvSpPr>
        <p:spPr>
          <a:xfrm>
            <a:off x="1062038" y="4349750"/>
            <a:ext cx="4740275" cy="3513138"/>
          </a:xfrm>
          <a:noFill/>
          <a:ln>
            <a:noFill/>
          </a:ln>
        </p:spPr>
        <p:txBody>
          <a:bodyPr wrap="none" lIns="91440" tIns="45720" rIns="91440" bIns="45720" anchor="ctr" anchorCtr="0"/>
          <a:p>
            <a:pPr lvl="0">
              <a:spcBef>
                <a:spcPct val="0"/>
              </a:spcBef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7890" name="Rectangle 1"/>
          <p:cNvSpPr>
            <a:spLocks noTextEdit="1"/>
          </p:cNvSpPr>
          <p:nvPr>
            <p:ph type="sldImg"/>
          </p:nvPr>
        </p:nvSpPr>
        <p:spPr>
          <a:xfrm>
            <a:off x="1003300" y="695325"/>
            <a:ext cx="4849813" cy="3427413"/>
          </a:xfrm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7891" name="Rectangle 2"/>
          <p:cNvSpPr/>
          <p:nvPr>
            <p:ph type="body" idx="1"/>
          </p:nvPr>
        </p:nvSpPr>
        <p:spPr>
          <a:noFill/>
          <a:ln>
            <a:noFill/>
          </a:ln>
        </p:spPr>
        <p:txBody>
          <a:bodyPr wrap="none" lIns="91440" tIns="45720" rIns="91440" bIns="45720" anchor="ctr" anchorCtr="0"/>
          <a:p>
            <a:pPr lvl="0">
              <a:spcBef>
                <a:spcPct val="0"/>
              </a:spcBef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8914" name="Rectangle 1"/>
          <p:cNvSpPr>
            <a:spLocks noTextEdit="1"/>
          </p:cNvSpPr>
          <p:nvPr>
            <p:ph type="sldImg"/>
          </p:nvPr>
        </p:nvSpPr>
        <p:spPr>
          <a:xfrm>
            <a:off x="1003300" y="695325"/>
            <a:ext cx="4849813" cy="3427413"/>
          </a:xfrm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8915" name="Rectangle 2"/>
          <p:cNvSpPr/>
          <p:nvPr>
            <p:ph type="body" idx="1"/>
          </p:nvPr>
        </p:nvSpPr>
        <p:spPr>
          <a:noFill/>
          <a:ln>
            <a:noFill/>
          </a:ln>
        </p:spPr>
        <p:txBody>
          <a:bodyPr wrap="none" lIns="91440" tIns="45720" rIns="91440" bIns="45720" anchor="ctr" anchorCtr="0"/>
          <a:p>
            <a:pPr lvl="0">
              <a:spcBef>
                <a:spcPct val="0"/>
              </a:spcBef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9938" name="Rectangle 1"/>
          <p:cNvSpPr>
            <a:spLocks noTextEdit="1"/>
          </p:cNvSpPr>
          <p:nvPr>
            <p:ph type="sldImg"/>
          </p:nvPr>
        </p:nvSpPr>
        <p:spPr>
          <a:xfrm>
            <a:off x="1003300" y="695325"/>
            <a:ext cx="4849813" cy="3427413"/>
          </a:xfrm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Rectangle 2"/>
          <p:cNvSpPr/>
          <p:nvPr>
            <p:ph type="body" idx="1"/>
          </p:nvPr>
        </p:nvSpPr>
        <p:spPr>
          <a:noFill/>
          <a:ln>
            <a:noFill/>
          </a:ln>
        </p:spPr>
        <p:txBody>
          <a:bodyPr wrap="none" lIns="91440" tIns="45720" rIns="91440" bIns="45720" anchor="ctr" anchorCtr="0"/>
          <a:p>
            <a:pPr lvl="0">
              <a:spcBef>
                <a:spcPct val="0"/>
              </a:spcBef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62" name="Rectangle 1"/>
          <p:cNvSpPr>
            <a:spLocks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Rectangle 2"/>
          <p:cNvSpPr/>
          <p:nvPr>
            <p:ph type="body" idx="1"/>
          </p:nvPr>
        </p:nvSpPr>
        <p:spPr>
          <a:noFill/>
          <a:ln>
            <a:noFill/>
          </a:ln>
        </p:spPr>
        <p:txBody>
          <a:bodyPr wrap="none" lIns="91440" tIns="45720" rIns="91440" bIns="45720" anchor="ctr" anchorCtr="0"/>
          <a:p>
            <a:pPr lvl="0">
              <a:spcBef>
                <a:spcPct val="0"/>
              </a:spcBef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1986" name="Rectangle 1"/>
          <p:cNvSpPr>
            <a:spLocks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Rectangle 2"/>
          <p:cNvSpPr/>
          <p:nvPr>
            <p:ph type="body" idx="1"/>
          </p:nvPr>
        </p:nvSpPr>
        <p:spPr>
          <a:noFill/>
          <a:ln>
            <a:noFill/>
          </a:ln>
        </p:spPr>
        <p:txBody>
          <a:bodyPr wrap="none" lIns="91440" tIns="45720" rIns="91440" bIns="45720" anchor="ctr" anchorCtr="0"/>
          <a:p>
            <a:pPr lvl="0">
              <a:spcBef>
                <a:spcPct val="0"/>
              </a:spcBef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3010" name="Rectangle 1"/>
          <p:cNvSpPr>
            <a:spLocks noTextEdit="1"/>
          </p:cNvSpPr>
          <p:nvPr>
            <p:ph type="sldImg"/>
          </p:nvPr>
        </p:nvSpPr>
        <p:spPr>
          <a:xfrm>
            <a:off x="1003300" y="695325"/>
            <a:ext cx="4849813" cy="3427413"/>
          </a:xfrm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3011" name="Rectangle 2"/>
          <p:cNvSpPr/>
          <p:nvPr>
            <p:ph type="body" idx="1"/>
          </p:nvPr>
        </p:nvSpPr>
        <p:spPr>
          <a:noFill/>
          <a:ln>
            <a:noFill/>
          </a:ln>
        </p:spPr>
        <p:txBody>
          <a:bodyPr wrap="none" lIns="91440" tIns="45720" rIns="91440" bIns="45720" anchor="ctr" anchorCtr="0"/>
          <a:p>
            <a:pPr lvl="0">
              <a:spcBef>
                <a:spcPct val="0"/>
              </a:spcBef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4034" name="Rectangle 1"/>
          <p:cNvSpPr>
            <a:spLocks noTextEdit="1"/>
          </p:cNvSpPr>
          <p:nvPr>
            <p:ph type="sldImg"/>
          </p:nvPr>
        </p:nvSpPr>
        <p:spPr>
          <a:xfrm>
            <a:off x="1003300" y="695325"/>
            <a:ext cx="4849813" cy="3427413"/>
          </a:xfrm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4035" name="Rectangle 2"/>
          <p:cNvSpPr/>
          <p:nvPr>
            <p:ph type="body" idx="1"/>
          </p:nvPr>
        </p:nvSpPr>
        <p:spPr>
          <a:noFill/>
          <a:ln>
            <a:noFill/>
          </a:ln>
        </p:spPr>
        <p:txBody>
          <a:bodyPr wrap="none" lIns="91440" tIns="45720" rIns="91440" bIns="45720" anchor="ctr" anchorCtr="0"/>
          <a:p>
            <a:pPr lvl="0">
              <a:spcBef>
                <a:spcPct val="0"/>
              </a:spcBef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5058" name="Rectangle 1"/>
          <p:cNvSpPr>
            <a:spLocks noTextEdit="1"/>
          </p:cNvSpPr>
          <p:nvPr>
            <p:ph type="sldImg"/>
          </p:nvPr>
        </p:nvSpPr>
        <p:spPr>
          <a:xfrm>
            <a:off x="1003300" y="695325"/>
            <a:ext cx="4849813" cy="3427413"/>
          </a:xfrm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5059" name="Rectangle 2"/>
          <p:cNvSpPr/>
          <p:nvPr>
            <p:ph type="body" idx="1"/>
          </p:nvPr>
        </p:nvSpPr>
        <p:spPr>
          <a:noFill/>
          <a:ln>
            <a:noFill/>
          </a:ln>
        </p:spPr>
        <p:txBody>
          <a:bodyPr wrap="none" lIns="91440" tIns="45720" rIns="91440" bIns="45720" anchor="ctr" anchorCtr="0"/>
          <a:p>
            <a:pPr lvl="0">
              <a:spcBef>
                <a:spcPct val="0"/>
              </a:spcBef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413" y="0"/>
            <a:ext cx="230188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Прямая соединительная линия 23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Прямая соединительная линия 24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Прямая соединительная линия 26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Прямоугольник 2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Овал 2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Овал 29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Овал 30"/>
          <p:cNvSpPr/>
          <p:nvPr/>
        </p:nvSpPr>
        <p:spPr bwMode="auto">
          <a:xfrm>
            <a:off x="1090613" y="5500688"/>
            <a:ext cx="138113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Овал 31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4" name="Дата 27"/>
          <p:cNvSpPr>
            <a:spLocks noGrp="1"/>
          </p:cNvSpPr>
          <p:nvPr>
            <p:ph type="dt" sz="half" idx="2"/>
          </p:nvPr>
        </p:nvSpPr>
        <p:spPr bwMode="auto">
          <a:xfrm rot="5400000">
            <a:off x="7764463" y="1174750"/>
            <a:ext cx="2286000" cy="381000"/>
          </a:xfrm>
          <a:prstGeom prst="rect">
            <a:avLst/>
          </a:prstGeom>
        </p:spPr>
        <p:txBody>
          <a:bodyPr vert="horz" anchor="ctr" anchorCtr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C8AAB27-A853-4215-AAC9-C392C5BC8C6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Нижний колонтитул 16"/>
          <p:cNvSpPr>
            <a:spLocks noGrp="1"/>
          </p:cNvSpPr>
          <p:nvPr>
            <p:ph type="ftr" sz="quarter" idx="3"/>
          </p:nvPr>
        </p:nvSpPr>
        <p:spPr bwMode="auto">
          <a:xfrm rot="5400000">
            <a:off x="7077075" y="4181475"/>
            <a:ext cx="3657600" cy="384175"/>
          </a:xfrm>
          <a:prstGeom prst="rect">
            <a:avLst/>
          </a:prstGeom>
        </p:spPr>
        <p:txBody>
          <a:bodyPr vert="horz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Номер слайда 28"/>
          <p:cNvSpPr>
            <a:spLocks noGrp="1"/>
          </p:cNvSpPr>
          <p:nvPr>
            <p:ph type="sldNum" sz="quarter" idx="4"/>
          </p:nvPr>
        </p:nvSpPr>
        <p:spPr bwMode="auto">
          <a:xfrm>
            <a:off x="1325563" y="4929188"/>
            <a:ext cx="609600" cy="517525"/>
          </a:xfrm>
          <a:prstGeom prst="rect">
            <a:avLst/>
          </a:prstGeom>
        </p:spPr>
        <p:txBody>
          <a:bodyPr vert="horz" anchor="ctr"/>
          <a:p>
            <a:pPr algn="ctr">
              <a:buNone/>
            </a:pPr>
            <a:fld id="{9A0DB2DC-4C9A-4742-B13C-FB6460FD3503}" type="slidenum">
              <a:rPr lang="ru-RU" dirty="0"/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C8AAB27-A853-4215-AAC9-C392C5BC8C6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ru-RU" dirty="0">
                <a:latin typeface="Century Schoolbook" panose="02040604050505020304" pitchFamily="18" charset="0"/>
                <a:ea typeface="Arial" panose="020B0604020202020204" pitchFamily="34" charset="0"/>
              </a:rPr>
            </a:fld>
            <a:endParaRPr lang="ru-RU" dirty="0">
              <a:latin typeface="Century Schoolbook" panose="020406040505050203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C8AAB27-A853-4215-AAC9-C392C5BC8C6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ru-RU" dirty="0">
                <a:latin typeface="Century Schoolbook" panose="02040604050505020304" pitchFamily="18" charset="0"/>
                <a:ea typeface="Arial" panose="020B0604020202020204" pitchFamily="34" charset="0"/>
              </a:rPr>
            </a:fld>
            <a:endParaRPr lang="ru-RU" dirty="0">
              <a:latin typeface="Century Schoolbook" panose="020406040505050203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81" y="273629"/>
            <a:ext cx="8226720" cy="1143480"/>
          </a:xfrm>
        </p:spPr>
        <p:txBody>
          <a:bodyPr lIns="82945" tIns="41473" rIns="82945" bIns="41473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C8AAB27-A853-4215-AAC9-C392C5BC8C6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ru-RU" dirty="0">
                <a:latin typeface="Century Schoolbook" panose="02040604050505020304" pitchFamily="18" charset="0"/>
                <a:ea typeface="Arial" panose="020B0604020202020204" pitchFamily="34" charset="0"/>
              </a:rPr>
            </a:fld>
            <a:endParaRPr lang="ru-RU" dirty="0">
              <a:latin typeface="Century Schoolbook" panose="020406040505050203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5" name="Дата 6"/>
          <p:cNvSpPr>
            <a:spLocks noGrp="1"/>
          </p:cNvSpPr>
          <p:nvPr>
            <p:ph type="dt" sz="half" idx="2"/>
          </p:nvPr>
        </p:nvSpPr>
        <p:spPr>
          <a:xfrm rot="5400000">
            <a:off x="7589044" y="1081881"/>
            <a:ext cx="2011363" cy="384175"/>
          </a:xfrm>
          <a:prstGeom prst="rect">
            <a:avLst/>
          </a:prstGeom>
        </p:spPr>
        <p:txBody>
          <a:bodyPr vert="horz" rtlCol="0" anchor="ctr" anchorCtr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C8AAB27-A853-4215-AAC9-C392C5BC8C6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Номер слайда 8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rtlCol="0" anchor="ctr"/>
          <a:p>
            <a:pPr algn="ctr">
              <a:buNone/>
            </a:pPr>
            <a:fld id="{9A0DB2DC-4C9A-4742-B13C-FB6460FD3503}" type="slidenum">
              <a:rPr lang="ru-RU" dirty="0"/>
            </a:fld>
            <a:endParaRPr lang="ru-RU" dirty="0"/>
          </a:p>
        </p:txBody>
      </p:sp>
      <p:sp>
        <p:nvSpPr>
          <p:cNvPr id="18" name="Нижний колонтитул 9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413" y="0"/>
            <a:ext cx="230188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Прямая соединительная линия 23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Прямая соединительная линия 24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Овал 27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Овал 28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Овал 29"/>
          <p:cNvSpPr/>
          <p:nvPr/>
        </p:nvSpPr>
        <p:spPr bwMode="auto">
          <a:xfrm>
            <a:off x="1090613" y="5500688"/>
            <a:ext cx="138113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Овал 30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Овал 31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Прямая соединительная линия 32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34" name="Дата 3"/>
          <p:cNvSpPr>
            <a:spLocks noGrp="1"/>
          </p:cNvSpPr>
          <p:nvPr>
            <p:ph type="dt" sz="half" idx="2"/>
          </p:nvPr>
        </p:nvSpPr>
        <p:spPr bwMode="auto">
          <a:xfrm rot="5400000">
            <a:off x="7762875" y="1169988"/>
            <a:ext cx="2286000" cy="381000"/>
          </a:xfrm>
          <a:prstGeom prst="rect">
            <a:avLst/>
          </a:prstGeom>
        </p:spPr>
        <p:txBody>
          <a:bodyPr vert="horz" anchor="ctr" anchorCtr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C8AAB27-A853-4215-AAC9-C392C5BC8C6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 rot="5400000">
            <a:off x="7077075" y="4178300"/>
            <a:ext cx="3657600" cy="384175"/>
          </a:xfrm>
          <a:prstGeom prst="rect">
            <a:avLst/>
          </a:prstGeom>
        </p:spPr>
        <p:txBody>
          <a:bodyPr vert="horz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1339850" y="4929188"/>
            <a:ext cx="609600" cy="517525"/>
          </a:xfrm>
          <a:prstGeom prst="rect">
            <a:avLst/>
          </a:prstGeom>
        </p:spPr>
        <p:txBody>
          <a:bodyPr vert="horz" anchor="ctr"/>
          <a:p>
            <a:pPr algn="ctr">
              <a:buNone/>
            </a:pPr>
            <a:fld id="{9A0DB2DC-4C9A-4742-B13C-FB6460FD3503}" type="slidenum">
              <a:rPr lang="ru-RU" dirty="0"/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C8AAB27-A853-4215-AAC9-C392C5BC8C6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ru-RU" dirty="0">
                <a:latin typeface="Century Schoolbook" panose="02040604050505020304" pitchFamily="18" charset="0"/>
                <a:ea typeface="Arial" panose="020B0604020202020204" pitchFamily="34" charset="0"/>
              </a:rPr>
            </a:fld>
            <a:endParaRPr lang="ru-RU" dirty="0">
              <a:latin typeface="Century Schoolbook" panose="020406040505050203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C8AAB27-A853-4215-AAC9-C392C5BC8C6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ru-RU" dirty="0">
                <a:latin typeface="Century Schoolbook" panose="02040604050505020304" pitchFamily="18" charset="0"/>
                <a:ea typeface="Arial" panose="020B0604020202020204" pitchFamily="34" charset="0"/>
              </a:rPr>
            </a:fld>
            <a:endParaRPr lang="ru-RU" dirty="0">
              <a:latin typeface="Century Schoolbook" panose="020406040505050203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5" name="Дата 5"/>
          <p:cNvSpPr>
            <a:spLocks noGrp="1"/>
          </p:cNvSpPr>
          <p:nvPr>
            <p:ph type="dt" sz="half" idx="2"/>
          </p:nvPr>
        </p:nvSpPr>
        <p:spPr>
          <a:xfrm rot="5400000">
            <a:off x="7589044" y="1081881"/>
            <a:ext cx="2011363" cy="384175"/>
          </a:xfrm>
          <a:prstGeom prst="rect">
            <a:avLst/>
          </a:prstGeom>
        </p:spPr>
        <p:txBody>
          <a:bodyPr vert="horz" rtlCol="0" anchor="ctr" anchorCtr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C8AAB27-A853-4215-AAC9-C392C5BC8C6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rtlCol="0" anchor="ctr"/>
          <a:p>
            <a:pPr algn="ctr">
              <a:buNone/>
            </a:pPr>
            <a:fld id="{9A0DB2DC-4C9A-4742-B13C-FB6460FD3503}" type="slidenum">
              <a:rPr lang="ru-RU" dirty="0"/>
            </a:fld>
            <a:endParaRPr lang="ru-RU" dirty="0"/>
          </a:p>
        </p:txBody>
      </p:sp>
      <p:sp>
        <p:nvSpPr>
          <p:cNvPr id="18" name="Нижний колонтитул 7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C8AAB27-A853-4215-AAC9-C392C5BC8C6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ru-RU" dirty="0">
                <a:latin typeface="Century Schoolbook" panose="02040604050505020304" pitchFamily="18" charset="0"/>
                <a:ea typeface="Arial" panose="020B0604020202020204" pitchFamily="34" charset="0"/>
              </a:rPr>
            </a:fld>
            <a:endParaRPr lang="ru-RU" dirty="0">
              <a:latin typeface="Century Schoolbook" panose="020406040505050203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Прямая соединительная линия 17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0"/>
          <p:cNvSpPr>
            <a:spLocks noGrp="1"/>
          </p:cNvSpPr>
          <p:nvPr>
            <p:ph type="dt" sz="half" idx="12"/>
          </p:nvPr>
        </p:nvSpPr>
        <p:spPr>
          <a:xfrm rot="5400000">
            <a:off x="7589044" y="1081881"/>
            <a:ext cx="2011363" cy="384175"/>
          </a:xfrm>
          <a:prstGeom prst="rect">
            <a:avLst/>
          </a:prstGeom>
        </p:spPr>
        <p:txBody>
          <a:bodyPr vert="horz" rtlCol="0" anchor="ctr" anchorCtr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C8AAB27-A853-4215-AAC9-C392C5BC8C6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rtlCol="0" anchor="ctr"/>
          <a:p>
            <a:pPr algn="ctr">
              <a:buNone/>
            </a:pPr>
            <a:fld id="{9A0DB2DC-4C9A-4742-B13C-FB6460FD3503}" type="slidenum">
              <a:rPr lang="ru-RU" dirty="0"/>
            </a:fld>
            <a:endParaRPr lang="ru-RU" dirty="0"/>
          </a:p>
        </p:txBody>
      </p:sp>
      <p:sp>
        <p:nvSpPr>
          <p:cNvPr id="27" name="Нижний колонтитул 2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Прямая соединительная линия 23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25" name="Дата 16"/>
          <p:cNvSpPr>
            <a:spLocks noGrp="1"/>
          </p:cNvSpPr>
          <p:nvPr>
            <p:ph type="dt" sz="half" idx="12"/>
          </p:nvPr>
        </p:nvSpPr>
        <p:spPr>
          <a:xfrm rot="5400000">
            <a:off x="7589044" y="1081881"/>
            <a:ext cx="2011363" cy="384175"/>
          </a:xfrm>
          <a:prstGeom prst="rect">
            <a:avLst/>
          </a:prstGeom>
        </p:spPr>
        <p:txBody>
          <a:bodyPr vert="horz" rtlCol="0" anchor="ctr" anchorCtr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C8AAB27-A853-4215-AAC9-C392C5BC8C6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rtlCol="0" anchor="ctr"/>
          <a:p>
            <a:pPr algn="ctr">
              <a:buNone/>
            </a:pPr>
            <a:fld id="{9A0DB2DC-4C9A-4742-B13C-FB6460FD3503}" type="slidenum">
              <a:rPr lang="ru-RU" dirty="0"/>
            </a:fld>
            <a:endParaRPr lang="ru-RU" dirty="0"/>
          </a:p>
        </p:txBody>
      </p:sp>
      <p:sp>
        <p:nvSpPr>
          <p:cNvPr id="27" name="Нижний колонтитул 20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dirty="0"/>
              <a:t>Образец текста</a:t>
            </a:r>
            <a:endParaRPr dirty="0"/>
          </a:p>
          <a:p>
            <a:pPr lvl="1"/>
            <a:r>
              <a:rPr dirty="0"/>
              <a:t>Второй уровень</a:t>
            </a:r>
            <a:endParaRPr dirty="0"/>
          </a:p>
          <a:p>
            <a:pPr lvl="2"/>
            <a:r>
              <a:rPr dirty="0"/>
              <a:t>Третий уровень</a:t>
            </a:r>
            <a:endParaRPr dirty="0"/>
          </a:p>
          <a:p>
            <a:pPr lvl="3"/>
            <a:r>
              <a:rPr dirty="0"/>
              <a:t>Четвертый уровень</a:t>
            </a:r>
            <a:endParaRPr dirty="0"/>
          </a:p>
          <a:p>
            <a:pPr lvl="4"/>
            <a:r>
              <a:rPr dirty="0"/>
              <a:t>Пятый уровень</a:t>
            </a:r>
            <a:endParaRPr lang="en-US" altLang="x-none" dirty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4" y="1081881"/>
            <a:ext cx="2011363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C8AAB27-A853-4215-AAC9-C392C5BC8C6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 lvl="0">
              <a:buNone/>
            </a:pPr>
            <a:fld id="{9A0DB2DC-4C9A-4742-B13C-FB6460FD3503}" type="slidenum">
              <a:rPr lang="ru-RU" dirty="0">
                <a:latin typeface="Century Schoolbook" panose="02040604050505020304" pitchFamily="18" charset="0"/>
                <a:ea typeface="Arial" panose="020B0604020202020204" pitchFamily="34" charset="0"/>
              </a:rPr>
            </a:fld>
            <a:endParaRPr lang="ru-RU" dirty="0">
              <a:latin typeface="Century Schoolbook" panose="02040604050505020304" pitchFamily="18" charset="0"/>
              <a:ea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 panose="05000000000000000000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 panose="05020102010507070707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 panose="05000000000000000000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 panose="05000000000000000000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 panose="05020102010507070707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 panose="05000000000000000000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4.jpeg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jpeg"/><Relationship Id="rId8" Type="http://schemas.openxmlformats.org/officeDocument/2006/relationships/image" Target="../media/image9.jpeg"/><Relationship Id="rId7" Type="http://schemas.openxmlformats.org/officeDocument/2006/relationships/image" Target="../media/image8.jpeg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830" y="334645"/>
            <a:ext cx="6172200" cy="2281555"/>
          </a:xfrm>
        </p:spPr>
        <p:txBody>
          <a:bodyPr vert="horz" anchor="b">
            <a:noAutofit/>
            <a:scene3d>
              <a:camera prst="isometricRightUp"/>
              <a:lightRig rig="threePt" dir="t"/>
            </a:scene3d>
          </a:bodyPr>
          <a:p>
            <a:pPr algn="ctr">
              <a:buClrTx/>
              <a:buSzTx/>
              <a:buFontTx/>
              <a:buNone/>
            </a:pPr>
            <a:r>
              <a:rPr kumimoji="0" lang="ru-RU" sz="4400" i="1" kern="1200" baseline="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Илона </a:t>
            </a:r>
            <a:br>
              <a:rPr kumimoji="0" lang="ru-RU" sz="4400" i="1" kern="1200" baseline="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r>
              <a:rPr kumimoji="0" lang="ru-RU" sz="4400" i="1" kern="1200" baseline="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Александровна </a:t>
            </a:r>
            <a:br>
              <a:rPr kumimoji="0" lang="ru-RU" sz="4400" i="1" kern="1200" baseline="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r>
              <a:rPr kumimoji="0" lang="ru-RU" sz="4400" i="1" kern="1200" baseline="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Шевченко</a:t>
            </a:r>
            <a:br>
              <a:rPr kumimoji="0" lang="ru-RU" sz="4400" i="1" kern="1200" baseline="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r>
              <a:rPr kumimoji="0" lang="ru-RU" sz="4400" i="1" kern="1200" baseline="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2 класс 2025год</a:t>
            </a:r>
            <a:endParaRPr kumimoji="0" lang="ru-RU" sz="4400" i="1" kern="1200" baseline="0" dirty="0">
              <a:solidFill>
                <a:srgbClr val="00B05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+mj-cs"/>
            </a:endParaRPr>
          </a:p>
        </p:txBody>
      </p:sp>
      <p:sp>
        <p:nvSpPr>
          <p:cNvPr id="92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2973070"/>
            <a:ext cx="6172200" cy="3402330"/>
          </a:xfrm>
        </p:spPr>
        <p:txBody>
          <a:bodyPr vert="horz" wrap="square" anchor="t" anchorCtr="0">
            <a:prstTxWarp prst="textWave1">
              <a:avLst/>
            </a:prstTxWarp>
          </a:bodyPr>
          <a:p>
            <a:pPr>
              <a:buSzPct val="70000"/>
              <a:buFont typeface="Wingdings" panose="05000000000000000000" pitchFamily="2" charset="2"/>
            </a:pPr>
            <a:r>
              <a:rPr kumimoji="0" lang="ru-RU" sz="7200" i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Мир птиц</a:t>
            </a:r>
            <a:endParaRPr kumimoji="0" lang="ru-RU" sz="7200" i="1" kern="120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1484313"/>
          </a:xfrm>
          <a:gradFill rotWithShape="0">
            <a:gsLst>
              <a:gs pos="0">
                <a:srgbClr val="FFFFFF"/>
              </a:gs>
              <a:gs pos="100000">
                <a:srgbClr val="66FFCC"/>
              </a:gs>
            </a:gsLst>
            <a:path path="shape">
              <a:fillToRect l="50000" t="50000" r="50000" b="50000"/>
            </a:path>
          </a:gradFill>
        </p:spPr>
        <p:txBody>
          <a:bodyPr lIns="81639" tIns="42452" rIns="81639" bIns="42452" anchor="b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56590" algn="l"/>
                <a:tab pos="1313180" algn="l"/>
                <a:tab pos="1969770" algn="l"/>
                <a:tab pos="2626360" algn="l"/>
                <a:tab pos="3282950" algn="l"/>
                <a:tab pos="3939540" algn="l"/>
                <a:tab pos="4596130" algn="l"/>
                <a:tab pos="5252720" algn="l"/>
                <a:tab pos="5909310" algn="l"/>
                <a:tab pos="6565900" algn="l"/>
                <a:tab pos="7223125" algn="l"/>
                <a:tab pos="7879715" algn="l"/>
                <a:tab pos="8536305" algn="l"/>
              </a:tabLst>
              <a:defRPr/>
            </a:pPr>
            <a:r>
              <a:rPr kumimoji="0" lang="ru-RU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Маленькие и пушистые пуховые перья помогают птицам сохранять тепло. Летают птицы с помощью жёстких и упругих кроющих и маховых перьев.</a:t>
            </a:r>
            <a:endParaRPr kumimoji="0" lang="ru-RU" sz="3000" b="0" i="0" u="none" strike="noStrike" kern="1200" cap="small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355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913" y="1484313"/>
            <a:ext cx="6480175" cy="5375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ext Box 1"/>
          <p:cNvSpPr txBox="1"/>
          <p:nvPr/>
        </p:nvSpPr>
        <p:spPr>
          <a:xfrm>
            <a:off x="457200" y="274638"/>
            <a:ext cx="8229600" cy="1144587"/>
          </a:xfrm>
          <a:prstGeom prst="rect">
            <a:avLst/>
          </a:prstGeom>
          <a:noFill/>
          <a:ln w="9525">
            <a:noFill/>
          </a:ln>
        </p:spPr>
        <p:txBody>
          <a:bodyPr wrap="none" lIns="82945" tIns="41473" rIns="82945" bIns="41473" anchor="ctr" anchorCtr="0"/>
          <a:p>
            <a:endParaRPr dirty="0">
              <a:latin typeface="Century Schoolbook" panose="02040604050505020304" pitchFamily="18" charset="0"/>
              <a:ea typeface="Arial" panose="020B0604020202020204" pitchFamily="34" charset="0"/>
            </a:endParaRPr>
          </a:p>
        </p:txBody>
      </p:sp>
      <p:sp>
        <p:nvSpPr>
          <p:cNvPr id="24579" name="Text Box 2"/>
          <p:cNvSpPr txBox="1"/>
          <p:nvPr/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wrap="none" lIns="82945" tIns="41473" rIns="82945" bIns="41473" anchor="ctr" anchorCtr="0"/>
          <a:p>
            <a:endParaRPr dirty="0">
              <a:latin typeface="Century Schoolbook" panose="02040604050505020304" pitchFamily="18" charset="0"/>
              <a:ea typeface="Arial" panose="020B0604020202020204" pitchFamily="34" charset="0"/>
            </a:endParaRPr>
          </a:p>
        </p:txBody>
      </p:sp>
      <p:pic>
        <p:nvPicPr>
          <p:cNvPr id="24580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713" y="177800"/>
            <a:ext cx="5903912" cy="6500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5975" y="327025"/>
            <a:ext cx="7673975" cy="6205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Rectangle 1"/>
          <p:cNvSpPr/>
          <p:nvPr/>
        </p:nvSpPr>
        <p:spPr>
          <a:xfrm>
            <a:off x="488950" y="327025"/>
            <a:ext cx="6530975" cy="6367463"/>
          </a:xfrm>
          <a:prstGeom prst="rect">
            <a:avLst/>
          </a:prstGeom>
          <a:blipFill rotWithShape="0">
            <a:blip r:embed="rId1"/>
            <a:stretch>
              <a:fillRect/>
            </a:stretch>
          </a:blipFill>
          <a:ln w="9525">
            <a:noFill/>
          </a:ln>
        </p:spPr>
        <p:txBody>
          <a:bodyPr lIns="81639" tIns="55221" rIns="81639" bIns="40820" anchor="ctr" anchorCtr="1"/>
          <a:p>
            <a:pPr algn="ctr" defTabSz="914400">
              <a:tabLst>
                <a:tab pos="655955" algn="l"/>
                <a:tab pos="1313180" algn="l"/>
                <a:tab pos="1968500" algn="l"/>
                <a:tab pos="2625725" algn="l"/>
                <a:tab pos="3282950" algn="l"/>
                <a:tab pos="3938905" algn="l"/>
                <a:tab pos="4596130" algn="l"/>
                <a:tab pos="5253355" algn="l"/>
                <a:tab pos="5908675" algn="l"/>
              </a:tabLst>
            </a:pPr>
            <a:r>
              <a:rPr lang="de-DE" altLang="x-none" b="1" dirty="0">
                <a:solidFill>
                  <a:srgbClr val="000000"/>
                </a:solidFill>
                <a:latin typeface="Century Schoolbook" panose="02040604050505020304" pitchFamily="18" charset="0"/>
                <a:ea typeface="Arial" panose="020B0604020202020204" pitchFamily="34" charset="0"/>
              </a:rPr>
              <a:t>ЗИМУЮЩИЕ ПТИЦЫ</a:t>
            </a:r>
            <a:endParaRPr lang="de-DE" altLang="x-none" b="1" dirty="0">
              <a:solidFill>
                <a:srgbClr val="000000"/>
              </a:solidFill>
              <a:latin typeface="Century Schoolbook" panose="02040604050505020304" pitchFamily="18" charset="0"/>
              <a:ea typeface="Arial" panose="020B0604020202020204" pitchFamily="34" charset="0"/>
            </a:endParaRPr>
          </a:p>
        </p:txBody>
      </p:sp>
      <p:grpSp>
        <p:nvGrpSpPr>
          <p:cNvPr id="2" name="Group 2"/>
          <p:cNvGrpSpPr/>
          <p:nvPr/>
        </p:nvGrpSpPr>
        <p:grpSpPr>
          <a:xfrm>
            <a:off x="4000500" y="1214438"/>
            <a:ext cx="5427663" cy="2741612"/>
            <a:chOff x="2778" y="843"/>
            <a:chExt cx="3769" cy="1904"/>
          </a:xfrm>
        </p:grpSpPr>
        <p:sp>
          <p:nvSpPr>
            <p:cNvPr id="26628" name="AutoShape 3"/>
            <p:cNvSpPr/>
            <p:nvPr/>
          </p:nvSpPr>
          <p:spPr>
            <a:xfrm>
              <a:off x="2778" y="843"/>
              <a:ext cx="3769" cy="1904"/>
            </a:xfrm>
            <a:prstGeom prst="roundRect">
              <a:avLst>
                <a:gd name="adj" fmla="val 51"/>
              </a:avLst>
            </a:prstGeom>
            <a:noFill/>
            <a:ln w="9525">
              <a:noFill/>
            </a:ln>
          </p:spPr>
          <p:txBody>
            <a:bodyPr wrap="none" anchor="ctr" anchorCtr="0"/>
            <a:p>
              <a:endParaRPr dirty="0">
                <a:latin typeface="Century Schoolbook" panose="02040604050505020304" pitchFamily="18" charset="0"/>
                <a:ea typeface="Arial" panose="020B0604020202020204" pitchFamily="34" charset="0"/>
              </a:endParaRPr>
            </a:p>
          </p:txBody>
        </p:sp>
        <p:sp>
          <p:nvSpPr>
            <p:cNvPr id="26629" name="Text Box 4"/>
            <p:cNvSpPr txBox="1"/>
            <p:nvPr/>
          </p:nvSpPr>
          <p:spPr>
            <a:xfrm>
              <a:off x="2778" y="843"/>
              <a:ext cx="3769" cy="1904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algn="ctr" defTabSz="914400">
                <a:tabLst>
                  <a:tab pos="655955" algn="l"/>
                  <a:tab pos="1313180" algn="l"/>
                  <a:tab pos="1968500" algn="l"/>
                  <a:tab pos="2625725" algn="l"/>
                  <a:tab pos="3282950" algn="l"/>
                  <a:tab pos="3938905" algn="l"/>
                  <a:tab pos="4596130" algn="l"/>
                  <a:tab pos="5253355" algn="l"/>
                </a:tabLst>
              </a:pPr>
              <a:endParaRPr lang="de-DE" altLang="x-none" sz="5400" b="1" dirty="0">
                <a:solidFill>
                  <a:srgbClr val="FDFDFE"/>
                </a:solidFill>
                <a:latin typeface="Verdana" panose="020B0604030504040204" pitchFamily="34" charset="0"/>
                <a:ea typeface="Arial" panose="020B0604020202020204" pitchFamily="34" charset="0"/>
              </a:endParaRPr>
            </a:p>
            <a:p>
              <a:pPr algn="ctr" defTabSz="914400">
                <a:tabLst>
                  <a:tab pos="655955" algn="l"/>
                  <a:tab pos="1313180" algn="l"/>
                  <a:tab pos="1968500" algn="l"/>
                  <a:tab pos="2625725" algn="l"/>
                  <a:tab pos="3282950" algn="l"/>
                  <a:tab pos="3938905" algn="l"/>
                  <a:tab pos="4596130" algn="l"/>
                  <a:tab pos="5253355" algn="l"/>
                </a:tabLst>
              </a:pPr>
              <a:endParaRPr lang="de-DE" altLang="x-none" sz="4900" b="1" dirty="0">
                <a:solidFill>
                  <a:srgbClr val="FDFDFE"/>
                </a:solidFill>
                <a:latin typeface="Verdana" panose="020B0604030504040204" pitchFamily="34" charset="0"/>
                <a:ea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2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3000" b="0" i="0" u="none" strike="noStrike" kern="1200" cap="small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651" name="Содержимое 2"/>
          <p:cNvSpPr>
            <a:spLocks noGrp="1"/>
          </p:cNvSpPr>
          <p:nvPr>
            <p:ph sz="quarter" idx="1"/>
          </p:nvPr>
        </p:nvSpPr>
        <p:spPr/>
        <p:txBody>
          <a:bodyPr vert="horz" wrap="square" anchor="t" anchorCtr="0"/>
          <a:p>
            <a:pPr>
              <a:buClr>
                <a:schemeClr val="accent1"/>
              </a:buClr>
              <a:buSzPct val="70000"/>
              <a:buFont typeface="Wingdings" panose="05000000000000000000" pitchFamily="2" charset="2"/>
            </a:pPr>
            <a:endParaRPr dirty="0"/>
          </a:p>
        </p:txBody>
      </p:sp>
      <p:pic>
        <p:nvPicPr>
          <p:cNvPr id="27652" name="Picture 12" descr="http://im2-tub-ru.yandex.net/i?id=663c75975be5abfae3d43e8654a5705e-102-144&amp;n=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620713"/>
            <a:ext cx="5218113" cy="5472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3000" b="0" i="0" u="none" strike="noStrike" kern="1200" cap="small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675" name="Содержимое 2"/>
          <p:cNvSpPr>
            <a:spLocks noGrp="1"/>
          </p:cNvSpPr>
          <p:nvPr>
            <p:ph sz="quarter" idx="1"/>
          </p:nvPr>
        </p:nvSpPr>
        <p:spPr/>
        <p:txBody>
          <a:bodyPr vert="horz" wrap="square" anchor="t" anchorCtr="0"/>
          <a:p>
            <a:pPr>
              <a:buClr>
                <a:schemeClr val="accent1"/>
              </a:buClr>
              <a:buSzPct val="70000"/>
              <a:buFont typeface="Wingdings" panose="05000000000000000000" pitchFamily="2" charset="2"/>
            </a:pPr>
            <a:endParaRPr dirty="0"/>
          </a:p>
        </p:txBody>
      </p:sp>
      <p:pic>
        <p:nvPicPr>
          <p:cNvPr id="28676" name="Picture 2" descr="http://im1-tub-ru.yandex.net/i?id=b85a21b1752b7633b43fd332aa264f08-53-144&amp;n=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8888" y="1341438"/>
            <a:ext cx="6223000" cy="4319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3000" b="0" i="0" u="none" strike="noStrike" kern="1200" cap="small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699" name="Содержимое 2"/>
          <p:cNvSpPr>
            <a:spLocks noGrp="1"/>
          </p:cNvSpPr>
          <p:nvPr>
            <p:ph sz="quarter" idx="1"/>
          </p:nvPr>
        </p:nvSpPr>
        <p:spPr/>
        <p:txBody>
          <a:bodyPr vert="horz" wrap="square" anchor="t" anchorCtr="0"/>
          <a:p>
            <a:pPr>
              <a:buClr>
                <a:schemeClr val="accent1"/>
              </a:buClr>
              <a:buSzPct val="70000"/>
              <a:buFont typeface="Wingdings" panose="05000000000000000000" pitchFamily="2" charset="2"/>
            </a:pPr>
            <a:endParaRPr dirty="0"/>
          </a:p>
        </p:txBody>
      </p:sp>
      <p:pic>
        <p:nvPicPr>
          <p:cNvPr id="29700" name="Picture 2" descr="Тотем Новолуния Jung Lan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476250"/>
            <a:ext cx="6624638" cy="5657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57200"/>
            <a:ext cx="8229600" cy="955675"/>
          </a:xfrm>
        </p:spPr>
        <p:txBody>
          <a:bodyPr lIns="81639" tIns="42452" rIns="81639" bIns="42452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56590" algn="l"/>
                <a:tab pos="1313180" algn="l"/>
                <a:tab pos="1969770" algn="l"/>
                <a:tab pos="2626360" algn="l"/>
                <a:tab pos="3282950" algn="l"/>
                <a:tab pos="3939540" algn="l"/>
                <a:tab pos="4596130" algn="l"/>
                <a:tab pos="5252720" algn="l"/>
                <a:tab pos="5909310" algn="l"/>
                <a:tab pos="6565900" algn="l"/>
                <a:tab pos="7223125" algn="l"/>
                <a:tab pos="7879715" algn="l"/>
              </a:tabLst>
              <a:defRPr/>
            </a:pPr>
            <a:r>
              <a:rPr kumimoji="0" lang="ru-RU" sz="30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        По способу питания</a:t>
            </a:r>
            <a:endParaRPr kumimoji="0" lang="ru-RU" sz="3000" b="1" i="0" u="none" strike="noStrike" kern="1200" cap="small" spc="0" normalizeH="0" baseline="0" noProof="0" dirty="0" smtClean="0">
              <a:ln>
                <a:noFill/>
              </a:ln>
              <a:solidFill>
                <a:srgbClr val="006666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+mj-cs"/>
            </a:endParaRPr>
          </a:p>
        </p:txBody>
      </p:sp>
      <p:sp>
        <p:nvSpPr>
          <p:cNvPr id="18434" name="Rectangle 2"/>
          <p:cNvSpPr>
            <a:spLocks noGrp="1"/>
          </p:cNvSpPr>
          <p:nvPr>
            <p:ph type="body"/>
          </p:nvPr>
        </p:nvSpPr>
        <p:spPr>
          <a:xfrm>
            <a:off x="457200" y="1916113"/>
            <a:ext cx="8229600" cy="3951287"/>
          </a:xfrm>
        </p:spPr>
        <p:txBody>
          <a:bodyPr vert="horz" wrap="square" lIns="81639" tIns="42452" rIns="81639" bIns="42452" anchor="t" anchorCtr="0"/>
          <a:p>
            <a:pPr indent="-307975" defTabSz="914400">
              <a:spcBef>
                <a:spcPts val="450"/>
              </a:spcBef>
              <a:buClrTx/>
              <a:buSzPct val="75000"/>
              <a:buNone/>
              <a:tabLst>
                <a:tab pos="655955" algn="l"/>
                <a:tab pos="1313180" algn="l"/>
                <a:tab pos="1968500" algn="l"/>
                <a:tab pos="2625725" algn="l"/>
                <a:tab pos="3282950" algn="l"/>
                <a:tab pos="3938905" algn="l"/>
                <a:tab pos="4596130" algn="l"/>
                <a:tab pos="5253355" algn="l"/>
                <a:tab pos="5908675" algn="l"/>
                <a:tab pos="6565900" algn="l"/>
                <a:tab pos="7223125" algn="l"/>
                <a:tab pos="7879080" algn="l"/>
              </a:tabLst>
            </a:pPr>
            <a:r>
              <a:rPr sz="1800" dirty="0">
                <a:latin typeface="Times New Roman" panose="02020603050405020304" pitchFamily="18" charset="0"/>
              </a:rPr>
              <a:t>    хищные                                                                                      насекомоядные  </a:t>
            </a:r>
            <a:endParaRPr sz="1800" dirty="0">
              <a:latin typeface="Times New Roman" panose="02020603050405020304" pitchFamily="18" charset="0"/>
            </a:endParaRPr>
          </a:p>
          <a:p>
            <a:pPr indent="-307975" defTabSz="914400">
              <a:spcBef>
                <a:spcPts val="725"/>
              </a:spcBef>
              <a:buClrTx/>
              <a:buSzPct val="75000"/>
              <a:buNone/>
              <a:tabLst>
                <a:tab pos="655955" algn="l"/>
                <a:tab pos="1313180" algn="l"/>
                <a:tab pos="1968500" algn="l"/>
                <a:tab pos="2625725" algn="l"/>
                <a:tab pos="3282950" algn="l"/>
                <a:tab pos="3938905" algn="l"/>
                <a:tab pos="4596130" algn="l"/>
                <a:tab pos="5253355" algn="l"/>
                <a:tab pos="5908675" algn="l"/>
                <a:tab pos="6565900" algn="l"/>
                <a:tab pos="7223125" algn="l"/>
                <a:tab pos="7879080" algn="l"/>
              </a:tabLst>
            </a:pPr>
            <a:r>
              <a:rPr sz="1800" dirty="0">
                <a:latin typeface="Times New Roman" panose="02020603050405020304" pitchFamily="18" charset="0"/>
              </a:rPr>
              <a:t>                                                     зерноядные</a:t>
            </a:r>
            <a:r>
              <a:rPr dirty="0"/>
              <a:t>        </a:t>
            </a:r>
            <a:endParaRPr dirty="0"/>
          </a:p>
        </p:txBody>
      </p:sp>
      <p:pic>
        <p:nvPicPr>
          <p:cNvPr id="18435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708275"/>
            <a:ext cx="1800225" cy="1350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3789363"/>
            <a:ext cx="1814513" cy="215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938" y="3141663"/>
            <a:ext cx="2087562" cy="1566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0138" y="2490788"/>
            <a:ext cx="1522412" cy="201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9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4663" y="4365625"/>
            <a:ext cx="2157412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0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4175" y="4149725"/>
            <a:ext cx="1470025" cy="22320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30" name="Group 9"/>
          <p:cNvGrpSpPr/>
          <p:nvPr/>
        </p:nvGrpSpPr>
        <p:grpSpPr>
          <a:xfrm>
            <a:off x="1792288" y="1279525"/>
            <a:ext cx="842962" cy="835025"/>
            <a:chOff x="1245" y="889"/>
            <a:chExt cx="585" cy="579"/>
          </a:xfrm>
        </p:grpSpPr>
        <p:sp>
          <p:nvSpPr>
            <p:cNvPr id="30736" name="Freeform 10"/>
            <p:cNvSpPr/>
            <p:nvPr/>
          </p:nvSpPr>
          <p:spPr>
            <a:xfrm>
              <a:off x="1245" y="889"/>
              <a:ext cx="585" cy="579"/>
            </a:xfrm>
            <a:custGeom>
              <a:avLst/>
              <a:gdLst>
                <a:gd name="txL" fmla="*/ 0 w 2584"/>
                <a:gd name="txT" fmla="*/ 0 h 2559"/>
                <a:gd name="txR" fmla="*/ 2584 w 2584"/>
                <a:gd name="txB" fmla="*/ 2559 h 2559"/>
              </a:gdLst>
              <a:ahLst/>
              <a:cxnLst>
                <a:cxn ang="0">
                  <a:pos x="132" y="42"/>
                </a:cxn>
                <a:cxn ang="0">
                  <a:pos x="57" y="110"/>
                </a:cxn>
                <a:cxn ang="0">
                  <a:pos x="76" y="131"/>
                </a:cxn>
                <a:cxn ang="0">
                  <a:pos x="13" y="112"/>
                </a:cxn>
                <a:cxn ang="0">
                  <a:pos x="0" y="47"/>
                </a:cxn>
                <a:cxn ang="0">
                  <a:pos x="19" y="68"/>
                </a:cxn>
                <a:cxn ang="0">
                  <a:pos x="94" y="0"/>
                </a:cxn>
                <a:cxn ang="0">
                  <a:pos x="132" y="42"/>
                </a:cxn>
              </a:cxnLst>
              <a:rect l="txL" t="txT" r="txR" b="txB"/>
              <a:pathLst>
                <a:path w="2584" h="2559">
                  <a:moveTo>
                    <a:pt x="2583" y="820"/>
                  </a:moveTo>
                  <a:lnTo>
                    <a:pt x="1108" y="2148"/>
                  </a:lnTo>
                  <a:lnTo>
                    <a:pt x="1478" y="2558"/>
                  </a:lnTo>
                  <a:lnTo>
                    <a:pt x="247" y="2180"/>
                  </a:lnTo>
                  <a:lnTo>
                    <a:pt x="0" y="917"/>
                  </a:lnTo>
                  <a:lnTo>
                    <a:pt x="369" y="1327"/>
                  </a:lnTo>
                  <a:lnTo>
                    <a:pt x="1844" y="0"/>
                  </a:lnTo>
                  <a:lnTo>
                    <a:pt x="2583" y="820"/>
                  </a:lnTo>
                </a:path>
              </a:pathLst>
            </a:custGeom>
            <a:gradFill rotWithShape="0">
              <a:gsLst>
                <a:gs pos="0">
                  <a:srgbClr val="175E5E">
                    <a:alpha val="100000"/>
                  </a:srgbClr>
                </a:gs>
                <a:gs pos="100000">
                  <a:srgbClr val="33CCCC">
                    <a:alpha val="100000"/>
                  </a:srgbClr>
                </a:gs>
              </a:gsLst>
              <a:lin ang="5400000" scaled="1"/>
              <a:tileRect/>
            </a:gradFill>
            <a:ln w="9360" cap="flat" cmpd="sng">
              <a:solidFill>
                <a:srgbClr val="0000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ru-RU" altLang="en-US"/>
            </a:p>
          </p:txBody>
        </p:sp>
      </p:grpSp>
      <p:grpSp>
        <p:nvGrpSpPr>
          <p:cNvPr id="30731" name="Group 11"/>
          <p:cNvGrpSpPr/>
          <p:nvPr/>
        </p:nvGrpSpPr>
        <p:grpSpPr>
          <a:xfrm>
            <a:off x="3924300" y="1557338"/>
            <a:ext cx="790575" cy="862012"/>
            <a:chOff x="2725" y="1081"/>
            <a:chExt cx="549" cy="599"/>
          </a:xfrm>
        </p:grpSpPr>
        <p:sp>
          <p:nvSpPr>
            <p:cNvPr id="30735" name="Freeform 12"/>
            <p:cNvSpPr/>
            <p:nvPr/>
          </p:nvSpPr>
          <p:spPr>
            <a:xfrm>
              <a:off x="2725" y="1081"/>
              <a:ext cx="549" cy="599"/>
            </a:xfrm>
            <a:custGeom>
              <a:avLst/>
              <a:gdLst>
                <a:gd name="txL" fmla="*/ 0 w 2427"/>
                <a:gd name="txT" fmla="*/ 0 h 2647"/>
                <a:gd name="txR" fmla="*/ 2427 w 2427"/>
                <a:gd name="txB" fmla="*/ 2647 h 2647"/>
              </a:gdLst>
              <a:ahLst/>
              <a:cxnLst>
                <a:cxn ang="0">
                  <a:pos x="31" y="0"/>
                </a:cxn>
                <a:cxn ang="0">
                  <a:pos x="31" y="102"/>
                </a:cxn>
                <a:cxn ang="0">
                  <a:pos x="0" y="102"/>
                </a:cxn>
                <a:cxn ang="0">
                  <a:pos x="62" y="136"/>
                </a:cxn>
                <a:cxn ang="0">
                  <a:pos x="124" y="102"/>
                </a:cxn>
                <a:cxn ang="0">
                  <a:pos x="93" y="102"/>
                </a:cxn>
                <a:cxn ang="0">
                  <a:pos x="93" y="0"/>
                </a:cxn>
                <a:cxn ang="0">
                  <a:pos x="31" y="0"/>
                </a:cxn>
              </a:cxnLst>
              <a:rect l="txL" t="txT" r="txR" b="txB"/>
              <a:pathLst>
                <a:path w="2427" h="2647">
                  <a:moveTo>
                    <a:pt x="606" y="0"/>
                  </a:moveTo>
                  <a:lnTo>
                    <a:pt x="606" y="1984"/>
                  </a:lnTo>
                  <a:lnTo>
                    <a:pt x="0" y="1984"/>
                  </a:lnTo>
                  <a:lnTo>
                    <a:pt x="1213" y="2646"/>
                  </a:lnTo>
                  <a:lnTo>
                    <a:pt x="2426" y="1984"/>
                  </a:lnTo>
                  <a:lnTo>
                    <a:pt x="1819" y="1984"/>
                  </a:lnTo>
                  <a:lnTo>
                    <a:pt x="1819" y="0"/>
                  </a:lnTo>
                  <a:lnTo>
                    <a:pt x="606" y="0"/>
                  </a:lnTo>
                </a:path>
              </a:pathLst>
            </a:custGeom>
            <a:gradFill rotWithShape="0">
              <a:gsLst>
                <a:gs pos="0">
                  <a:srgbClr val="175E5E">
                    <a:alpha val="100000"/>
                  </a:srgbClr>
                </a:gs>
                <a:gs pos="100000">
                  <a:srgbClr val="33CCCC">
                    <a:alpha val="100000"/>
                  </a:srgbClr>
                </a:gs>
              </a:gsLst>
              <a:lin ang="5400000" scaled="1"/>
              <a:tileRect/>
            </a:gradFill>
            <a:ln w="9360" cap="flat" cmpd="sng">
              <a:solidFill>
                <a:srgbClr val="0000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ru-RU" altLang="en-US"/>
            </a:p>
          </p:txBody>
        </p:sp>
      </p:grpSp>
      <p:grpSp>
        <p:nvGrpSpPr>
          <p:cNvPr id="30732" name="Group 13"/>
          <p:cNvGrpSpPr/>
          <p:nvPr/>
        </p:nvGrpSpPr>
        <p:grpSpPr>
          <a:xfrm>
            <a:off x="6029325" y="1328738"/>
            <a:ext cx="755650" cy="768350"/>
            <a:chOff x="4187" y="923"/>
            <a:chExt cx="525" cy="533"/>
          </a:xfrm>
        </p:grpSpPr>
        <p:sp>
          <p:nvSpPr>
            <p:cNvPr id="30734" name="Freeform 14"/>
            <p:cNvSpPr/>
            <p:nvPr/>
          </p:nvSpPr>
          <p:spPr>
            <a:xfrm>
              <a:off x="4187" y="923"/>
              <a:ext cx="525" cy="533"/>
            </a:xfrm>
            <a:custGeom>
              <a:avLst/>
              <a:gdLst>
                <a:gd name="txL" fmla="*/ 0 w 2321"/>
                <a:gd name="txT" fmla="*/ 0 h 2354"/>
                <a:gd name="txR" fmla="*/ 2321 w 2321"/>
                <a:gd name="txB" fmla="*/ 2354 h 2354"/>
              </a:gdLst>
              <a:ahLst/>
              <a:cxnLst>
                <a:cxn ang="0">
                  <a:pos x="38" y="0"/>
                </a:cxn>
                <a:cxn ang="0">
                  <a:pos x="100" y="70"/>
                </a:cxn>
                <a:cxn ang="0">
                  <a:pos x="119" y="54"/>
                </a:cxn>
                <a:cxn ang="0">
                  <a:pos x="101" y="111"/>
                </a:cxn>
                <a:cxn ang="0">
                  <a:pos x="42" y="121"/>
                </a:cxn>
                <a:cxn ang="0">
                  <a:pos x="61" y="104"/>
                </a:cxn>
                <a:cxn ang="0">
                  <a:pos x="0" y="34"/>
                </a:cxn>
                <a:cxn ang="0">
                  <a:pos x="38" y="0"/>
                </a:cxn>
              </a:cxnLst>
              <a:rect l="txL" t="txT" r="txR" b="txB"/>
              <a:pathLst>
                <a:path w="2321" h="2354">
                  <a:moveTo>
                    <a:pt x="751" y="0"/>
                  </a:moveTo>
                  <a:lnTo>
                    <a:pt x="1945" y="1373"/>
                  </a:lnTo>
                  <a:lnTo>
                    <a:pt x="2320" y="1047"/>
                  </a:lnTo>
                  <a:lnTo>
                    <a:pt x="1967" y="2158"/>
                  </a:lnTo>
                  <a:lnTo>
                    <a:pt x="818" y="2353"/>
                  </a:lnTo>
                  <a:lnTo>
                    <a:pt x="1194" y="2026"/>
                  </a:lnTo>
                  <a:lnTo>
                    <a:pt x="0" y="653"/>
                  </a:lnTo>
                  <a:lnTo>
                    <a:pt x="751" y="0"/>
                  </a:lnTo>
                </a:path>
              </a:pathLst>
            </a:custGeom>
            <a:gradFill rotWithShape="0">
              <a:gsLst>
                <a:gs pos="0">
                  <a:srgbClr val="175E5E">
                    <a:alpha val="100000"/>
                  </a:srgbClr>
                </a:gs>
                <a:gs pos="100000">
                  <a:srgbClr val="33CCCC">
                    <a:alpha val="100000"/>
                  </a:srgbClr>
                </a:gs>
              </a:gsLst>
              <a:lin ang="5400000" scaled="1"/>
              <a:tileRect/>
            </a:gradFill>
            <a:ln w="9360" cap="flat" cmpd="sng">
              <a:solidFill>
                <a:srgbClr val="0000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ru-RU" altLang="en-US"/>
            </a:p>
          </p:txBody>
        </p:sp>
      </p:grpSp>
      <p:pic>
        <p:nvPicPr>
          <p:cNvPr id="18447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7800" y="5229225"/>
            <a:ext cx="1765300" cy="1322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2" dur="1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0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7" dur="100"/>
                                        <p:tgtEl>
                                          <p:spTgt spid="18434">
                                            <p:txEl>
                                              <p:charRg st="0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112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2" dur="100"/>
                                        <p:tgtEl>
                                          <p:spTgt spid="18434">
                                            <p:txEl>
                                              <p:charRg st="112" end="1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2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3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37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50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55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752600"/>
          </a:xfrm>
          <a:gradFill rotWithShape="0">
            <a:gsLst>
              <a:gs pos="0">
                <a:srgbClr val="FFFFFF"/>
              </a:gs>
              <a:gs pos="50000">
                <a:srgbClr val="FFCCFF"/>
              </a:gs>
              <a:gs pos="100000">
                <a:srgbClr val="FFFFFF"/>
              </a:gs>
            </a:gsLst>
            <a:lin ang="13500000" scaled="1"/>
          </a:gradFill>
        </p:spPr>
        <p:txBody>
          <a:bodyPr vert="horz" lIns="81639" tIns="42452" rIns="81639" bIns="42452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56590" algn="l"/>
                <a:tab pos="1313180" algn="l"/>
                <a:tab pos="1969770" algn="l"/>
                <a:tab pos="2626360" algn="l"/>
                <a:tab pos="3282950" algn="l"/>
                <a:tab pos="3939540" algn="l"/>
                <a:tab pos="4596130" algn="l"/>
                <a:tab pos="5252720" algn="l"/>
                <a:tab pos="5909310" algn="l"/>
                <a:tab pos="6565900" algn="l"/>
                <a:tab pos="7223125" algn="l"/>
                <a:tab pos="7879715" algn="l"/>
                <a:tab pos="8536305" algn="l"/>
              </a:tabLst>
              <a:defRPr/>
            </a:pPr>
            <a:r>
              <a:rPr kumimoji="0" lang="ru-RU" sz="25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Птичий нос не только нос, но ещё и рот, поэтому его назвали клювом. Клюв бывает только у птиц. Клювы у птиц разные, потому что пища у них тоже разная. </a:t>
            </a:r>
            <a:endParaRPr kumimoji="0" lang="ru-RU" sz="2500" b="0" i="0" u="none" strike="noStrike" kern="1200" cap="small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174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800" y="1700213"/>
            <a:ext cx="8640763" cy="5159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989138"/>
          </a:xfrm>
          <a:solidFill>
            <a:srgbClr val="FFCCCC"/>
          </a:solidFill>
        </p:spPr>
        <p:txBody>
          <a:bodyPr vert="horz" lIns="81639" tIns="42452" rIns="81639" bIns="42452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56590" algn="l"/>
                <a:tab pos="1313180" algn="l"/>
                <a:tab pos="1969770" algn="l"/>
                <a:tab pos="2626360" algn="l"/>
                <a:tab pos="3282950" algn="l"/>
                <a:tab pos="3939540" algn="l"/>
                <a:tab pos="4596130" algn="l"/>
                <a:tab pos="5252720" algn="l"/>
                <a:tab pos="5909310" algn="l"/>
                <a:tab pos="6565900" algn="l"/>
                <a:tab pos="7223125" algn="l"/>
                <a:tab pos="7879715" algn="l"/>
                <a:tab pos="8536305" algn="l"/>
              </a:tabLst>
              <a:defRPr/>
            </a:pPr>
            <a:r>
              <a:rPr kumimoji="0" lang="ru-RU" sz="25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Самый большой нос- у пеликана, а самый маленький – у ласточки. Без носа птица – как мы без рук.</a:t>
            </a:r>
            <a:endParaRPr kumimoji="0" lang="ru-RU" sz="2500" b="0" i="0" u="none" strike="noStrike" kern="1200" cap="small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277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76475"/>
            <a:ext cx="4641850" cy="4581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2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2276475"/>
            <a:ext cx="4495800" cy="4581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3000" b="0" i="0" u="none" strike="noStrike" kern="1200" cap="small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sz="quarter" idx="1"/>
          </p:nvPr>
        </p:nvSpPr>
        <p:spPr/>
        <p:txBody>
          <a:bodyPr vert="horz" wrap="square" anchor="t" anchorCtr="0"/>
          <a:p>
            <a:pPr>
              <a:buClr>
                <a:schemeClr val="accent1"/>
              </a:buClr>
              <a:buSzPct val="70000"/>
              <a:buFont typeface="Wingdings" panose="05000000000000000000" pitchFamily="2" charset="2"/>
            </a:pPr>
            <a:endParaRPr dirty="0"/>
          </a:p>
        </p:txBody>
      </p:sp>
      <p:pic>
        <p:nvPicPr>
          <p:cNvPr id="15364" name="Picture 2" descr="Форум :: фотоохот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333375"/>
            <a:ext cx="3025775" cy="2266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Picture 4" descr="http://im3-tub-ru.yandex.net/i?id=758bc26d49d8ec7705f000af8a3b3198-05-144&amp;n=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3575" y="260350"/>
            <a:ext cx="2663825" cy="2305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Picture 6" descr="Статьи о недвижимости Роль шмелей в садоводстве Макетная мастерская - Мастер 3д Master 3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260350"/>
            <a:ext cx="3003550" cy="2305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7" name="Picture 8" descr="http://im0-tub-ru.yandex.net/i?id=47081ae7d2ae84bada10531e238732fd-71-144&amp;n=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850" y="2781300"/>
            <a:ext cx="2208213" cy="1655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Picture 10" descr="http://im2-tub-ru.yandex.net/i?id=0c1ce241161a5ac2f5f411b38cbaf1af-140-144&amp;n=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7313" y="2781300"/>
            <a:ext cx="2443162" cy="172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9" name="Picture 12" descr="http://im2-tub-ru.yandex.net/i?id=663c75975be5abfae3d43e8654a5705e-102-144&amp;n=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2725" y="2636838"/>
            <a:ext cx="1943100" cy="2039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0" name="Picture 14" descr="http://im2-tub-ru.yandex.net/i?id=b7c81f048f6a8e8d14a79cd35134bdf9-23-144&amp;n=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0825" y="4652963"/>
            <a:ext cx="2613025" cy="198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1" name="Picture 16" descr="http://im0-tub-ru.yandex.net/i?id=2ee807a32626129d1886437621ab45df-30-144&amp;n=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32138" y="4652963"/>
            <a:ext cx="1760537" cy="201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2" name="Picture 18" descr="http://im2-tub-ru.yandex.net/i?id=a184dbf71b90d925a031203923cba508-59-144&amp;n=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19700" y="4797425"/>
            <a:ext cx="2376488" cy="1790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1"/>
          <p:cNvSpPr/>
          <p:nvPr/>
        </p:nvSpPr>
        <p:spPr>
          <a:xfrm>
            <a:off x="250825" y="225425"/>
            <a:ext cx="8137525" cy="56324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buNone/>
            </a:pPr>
            <a:r>
              <a:rPr sz="3600" dirty="0">
                <a:latin typeface="Times New Roman" panose="02020603050405020304" pitchFamily="18" charset="0"/>
                <a:ea typeface="Arial" panose="020B0604020202020204" pitchFamily="34" charset="0"/>
                <a:cs typeface="Calibri" panose="020F0502020204030204" pitchFamily="34" charset="0"/>
              </a:rPr>
              <a:t>1)Какова была тема урока?</a:t>
            </a:r>
            <a:endParaRPr sz="3600" dirty="0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eaLnBrk="0" hangingPunct="0">
              <a:buNone/>
            </a:pPr>
            <a:r>
              <a:rPr sz="3600" dirty="0">
                <a:latin typeface="Times New Roman" panose="02020603050405020304" pitchFamily="18" charset="0"/>
                <a:ea typeface="Arial" panose="020B0604020202020204" pitchFamily="34" charset="0"/>
                <a:cs typeface="Calibri" panose="020F0502020204030204" pitchFamily="34" charset="0"/>
              </a:rPr>
              <a:t>2)какова была цель урока?</a:t>
            </a:r>
            <a:endParaRPr sz="3600" dirty="0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eaLnBrk="0" hangingPunct="0">
              <a:buNone/>
            </a:pPr>
            <a:r>
              <a:rPr sz="3600" dirty="0">
                <a:latin typeface="Times New Roman" panose="02020603050405020304" pitchFamily="18" charset="0"/>
                <a:ea typeface="Arial" panose="020B0604020202020204" pitchFamily="34" charset="0"/>
                <a:cs typeface="Calibri" panose="020F0502020204030204" pitchFamily="34" charset="0"/>
              </a:rPr>
              <a:t>3)достигли ли мы этой цели?</a:t>
            </a:r>
            <a:endParaRPr sz="3600" dirty="0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eaLnBrk="0" hangingPunct="0">
              <a:buNone/>
            </a:pPr>
            <a:r>
              <a:rPr sz="3600" dirty="0">
                <a:latin typeface="Times New Roman" panose="02020603050405020304" pitchFamily="18" charset="0"/>
                <a:ea typeface="SimSun" panose="02010600030101010101" pitchFamily="2" charset="-122"/>
              </a:rPr>
              <a:t>4)</a:t>
            </a:r>
            <a:r>
              <a:rPr sz="36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Каких животных называют птицами?    </a:t>
            </a:r>
            <a:endParaRPr sz="3600" dirty="0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eaLnBrk="0" hangingPunct="0">
              <a:buNone/>
            </a:pPr>
            <a:r>
              <a:rPr sz="3600" dirty="0">
                <a:latin typeface="Times New Roman" panose="02020603050405020304" pitchFamily="18" charset="0"/>
                <a:ea typeface="SimSun" panose="02010600030101010101" pitchFamily="2" charset="-122"/>
              </a:rPr>
              <a:t>5) Что вы для себя открыли нового, интересного сегодня на уроке?</a:t>
            </a:r>
            <a:endParaRPr sz="3600" dirty="0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eaLnBrk="0" hangingPunct="0">
              <a:buNone/>
            </a:pPr>
            <a:r>
              <a:rPr sz="3600" dirty="0">
                <a:latin typeface="Times New Roman" panose="02020603050405020304" pitchFamily="18" charset="0"/>
                <a:ea typeface="SimSun" panose="02010600030101010101" pitchFamily="2" charset="-122"/>
              </a:rPr>
              <a:t>6) Как мы находили ответы на свои вопросы? </a:t>
            </a:r>
            <a:endParaRPr sz="3600" dirty="0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eaLnBrk="0" hangingPunct="0">
              <a:buNone/>
            </a:pPr>
            <a:r>
              <a:rPr sz="3600" dirty="0">
                <a:latin typeface="Times New Roman" panose="02020603050405020304" pitchFamily="18" charset="0"/>
                <a:ea typeface="SimSun" panose="02010600030101010101" pitchFamily="2" charset="-122"/>
              </a:rPr>
              <a:t>Оцените свою работу на уроке , и отметьте, понравился ли вам урок ?</a:t>
            </a:r>
            <a:endParaRPr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b"/>
          <a:p>
            <a:pPr algn="ctr">
              <a:buNone/>
            </a:pPr>
            <a:r>
              <a:rPr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sz="6000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4819" name="Содержимое 2"/>
          <p:cNvSpPr>
            <a:spLocks noGrp="1"/>
          </p:cNvSpPr>
          <p:nvPr>
            <p:ph sz="quarter" idx="1"/>
          </p:nvPr>
        </p:nvSpPr>
        <p:spPr/>
        <p:txBody>
          <a:bodyPr vert="horz" wrap="square" anchor="t" anchorCtr="0"/>
          <a:p>
            <a:pPr>
              <a:buClr>
                <a:schemeClr val="accent1"/>
              </a:buClr>
              <a:buSzPct val="70000"/>
              <a:buFont typeface="Wingdings" panose="05000000000000000000" pitchFamily="2" charset="2"/>
            </a:pPr>
            <a:r>
              <a:rPr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 еще раз прочитаете параграф в учебнике на страницах 21-23. В тетради для самостоятельной работы выполните задания 23-25.</a:t>
            </a:r>
            <a:endParaRPr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chemeClr val="accent1"/>
              </a:buClr>
              <a:buSzPct val="70000"/>
              <a:buFont typeface="Wingdings" panose="05000000000000000000" pitchFamily="2" charset="2"/>
            </a:pP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57200"/>
            <a:ext cx="8229600" cy="1371600"/>
          </a:xfrm>
        </p:spPr>
        <p:txBody>
          <a:bodyPr lIns="81639" tIns="42452" rIns="81639" bIns="42452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45000"/>
              <a:buFontTx/>
              <a:buNone/>
              <a:tabLst>
                <a:tab pos="656590" algn="l"/>
                <a:tab pos="1313180" algn="l"/>
                <a:tab pos="1969770" algn="l"/>
                <a:tab pos="2626360" algn="l"/>
                <a:tab pos="3282950" algn="l"/>
                <a:tab pos="3939540" algn="l"/>
                <a:tab pos="4596130" algn="l"/>
                <a:tab pos="5252720" algn="l"/>
                <a:tab pos="5909310" algn="l"/>
                <a:tab pos="6565900" algn="l"/>
                <a:tab pos="7223125" algn="l"/>
                <a:tab pos="7879715" algn="l"/>
              </a:tabLst>
              <a:defRPr/>
            </a:pPr>
            <a:r>
              <a:rPr kumimoji="0" lang="ru-RU" sz="18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1800" b="0" i="0" u="none" strike="noStrike" kern="1200" cap="small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194" name="Rectangle 2"/>
          <p:cNvSpPr>
            <a:spLocks noGrp="1"/>
          </p:cNvSpPr>
          <p:nvPr>
            <p:ph type="body"/>
          </p:nvPr>
        </p:nvSpPr>
        <p:spPr>
          <a:xfrm>
            <a:off x="488950" y="2644775"/>
            <a:ext cx="8229600" cy="3887788"/>
          </a:xfrm>
        </p:spPr>
        <p:txBody>
          <a:bodyPr vert="horz" wrap="square" lIns="81639" tIns="42452" rIns="81639" bIns="42452" anchor="t" anchorCtr="0"/>
          <a:p>
            <a:pPr indent="-307975" defTabSz="914400">
              <a:spcBef>
                <a:spcPts val="365"/>
              </a:spcBef>
              <a:buClrTx/>
              <a:buSzPct val="75000"/>
              <a:buNone/>
              <a:tabLst>
                <a:tab pos="655955" algn="l"/>
                <a:tab pos="1313180" algn="l"/>
                <a:tab pos="1968500" algn="l"/>
                <a:tab pos="2625725" algn="l"/>
                <a:tab pos="3282950" algn="l"/>
                <a:tab pos="3938905" algn="l"/>
                <a:tab pos="4596130" algn="l"/>
                <a:tab pos="5253355" algn="l"/>
                <a:tab pos="5908675" algn="l"/>
                <a:tab pos="6565900" algn="l"/>
                <a:tab pos="7223125" algn="l"/>
                <a:tab pos="7879080" algn="l"/>
              </a:tabLst>
            </a:pPr>
            <a:br>
              <a:rPr sz="1500" dirty="0"/>
            </a:br>
            <a:r>
              <a:rPr sz="1500" dirty="0"/>
              <a:t> </a:t>
            </a:r>
            <a:br>
              <a:rPr sz="1500" dirty="0"/>
            </a:br>
            <a:br>
              <a:rPr sz="1500" dirty="0"/>
            </a:br>
            <a:br>
              <a:rPr sz="1500" dirty="0"/>
            </a:br>
            <a:r>
              <a:rPr sz="1500" dirty="0"/>
              <a:t>                                                                             </a:t>
            </a:r>
            <a:endParaRPr sz="1500" dirty="0"/>
          </a:p>
        </p:txBody>
      </p:sp>
      <p:grpSp>
        <p:nvGrpSpPr>
          <p:cNvPr id="16388" name="Group 3"/>
          <p:cNvGrpSpPr/>
          <p:nvPr/>
        </p:nvGrpSpPr>
        <p:grpSpPr>
          <a:xfrm rot="10800000">
            <a:off x="782638" y="2611438"/>
            <a:ext cx="5419725" cy="2684462"/>
            <a:chOff x="544" y="1813"/>
            <a:chExt cx="3763" cy="1864"/>
          </a:xfrm>
        </p:grpSpPr>
        <p:sp>
          <p:nvSpPr>
            <p:cNvPr id="16401" name="Text Box 4"/>
            <p:cNvSpPr txBox="1"/>
            <p:nvPr/>
          </p:nvSpPr>
          <p:spPr>
            <a:xfrm rot="10800000">
              <a:off x="545" y="1815"/>
              <a:ext cx="3763" cy="186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/>
            <a:p>
              <a:pPr defTabSz="914400">
                <a:tabLst>
                  <a:tab pos="655955" algn="l"/>
                  <a:tab pos="1313180" algn="l"/>
                  <a:tab pos="1968500" algn="l"/>
                  <a:tab pos="2625725" algn="l"/>
                  <a:tab pos="3282950" algn="l"/>
                  <a:tab pos="3938905" algn="l"/>
                  <a:tab pos="4596130" algn="l"/>
                  <a:tab pos="5253355" algn="l"/>
                </a:tabLst>
              </a:pPr>
              <a:endParaRPr sz="1500" b="1" i="1" dirty="0">
                <a:solidFill>
                  <a:srgbClr val="000000"/>
                </a:solidFill>
                <a:latin typeface="Century Schoolbook" panose="02040604050505020304" pitchFamily="18" charset="0"/>
                <a:ea typeface="Arial" panose="020B0604020202020204" pitchFamily="34" charset="0"/>
              </a:endParaRPr>
            </a:p>
            <a:p>
              <a:pPr defTabSz="914400">
                <a:tabLst>
                  <a:tab pos="655955" algn="l"/>
                  <a:tab pos="1313180" algn="l"/>
                  <a:tab pos="1968500" algn="l"/>
                  <a:tab pos="2625725" algn="l"/>
                  <a:tab pos="3282950" algn="l"/>
                  <a:tab pos="3938905" algn="l"/>
                  <a:tab pos="4596130" algn="l"/>
                  <a:tab pos="5253355" algn="l"/>
                </a:tabLst>
              </a:pPr>
              <a:endParaRPr sz="1500" b="1" i="1" dirty="0">
                <a:solidFill>
                  <a:srgbClr val="000000"/>
                </a:solidFill>
                <a:latin typeface="Century Schoolbook" panose="02040604050505020304" pitchFamily="18" charset="0"/>
                <a:ea typeface="Arial" panose="020B0604020202020204" pitchFamily="34" charset="0"/>
              </a:endParaRPr>
            </a:p>
            <a:p>
              <a:pPr defTabSz="914400">
                <a:tabLst>
                  <a:tab pos="655955" algn="l"/>
                  <a:tab pos="1313180" algn="l"/>
                  <a:tab pos="1968500" algn="l"/>
                  <a:tab pos="2625725" algn="l"/>
                  <a:tab pos="3282950" algn="l"/>
                  <a:tab pos="3938905" algn="l"/>
                  <a:tab pos="4596130" algn="l"/>
                  <a:tab pos="5253355" algn="l"/>
                </a:tabLst>
              </a:pPr>
              <a:r>
                <a:rPr sz="2200" b="1" i="1" dirty="0">
                  <a:solidFill>
                    <a:srgbClr val="006666"/>
                  </a:solidFill>
                  <a:latin typeface="AG_Cooper"/>
                  <a:ea typeface="Arial" panose="020B0604020202020204" pitchFamily="34" charset="0"/>
                </a:rPr>
                <a:t>. </a:t>
              </a:r>
              <a:endParaRPr sz="2200" b="1" i="1" dirty="0">
                <a:solidFill>
                  <a:srgbClr val="006666"/>
                </a:solidFill>
                <a:latin typeface="AG_Cooper"/>
                <a:ea typeface="Arial" panose="020B0604020202020204" pitchFamily="34" charset="0"/>
              </a:endParaRPr>
            </a:p>
          </p:txBody>
        </p:sp>
      </p:grpSp>
      <p:grpSp>
        <p:nvGrpSpPr>
          <p:cNvPr id="16389" name="Group 5"/>
          <p:cNvGrpSpPr/>
          <p:nvPr/>
        </p:nvGrpSpPr>
        <p:grpSpPr>
          <a:xfrm>
            <a:off x="274638" y="358775"/>
            <a:ext cx="7991475" cy="2513013"/>
            <a:chOff x="191" y="153"/>
            <a:chExt cx="5549" cy="1841"/>
          </a:xfrm>
        </p:grpSpPr>
        <p:sp>
          <p:nvSpPr>
            <p:cNvPr id="16393" name="Freeform 6"/>
            <p:cNvSpPr/>
            <p:nvPr/>
          </p:nvSpPr>
          <p:spPr>
            <a:xfrm>
              <a:off x="191" y="153"/>
              <a:ext cx="5549" cy="1841"/>
            </a:xfrm>
            <a:custGeom>
              <a:avLst/>
              <a:gdLst>
                <a:gd name="txL" fmla="*/ 0 w 24473"/>
                <a:gd name="txT" fmla="*/ 0 h 8124"/>
                <a:gd name="txR" fmla="*/ 24473 w 24473"/>
                <a:gd name="txB" fmla="*/ 8124 h 8124"/>
              </a:gdLst>
              <a:ahLst/>
              <a:cxnLst>
                <a:cxn ang="0">
                  <a:pos x="472" y="293"/>
                </a:cxn>
                <a:cxn ang="0">
                  <a:pos x="472" y="386"/>
                </a:cxn>
                <a:cxn ang="0">
                  <a:pos x="423" y="417"/>
                </a:cxn>
                <a:cxn ang="0">
                  <a:pos x="0" y="417"/>
                </a:cxn>
                <a:cxn ang="0">
                  <a:pos x="160" y="270"/>
                </a:cxn>
                <a:cxn ang="0">
                  <a:pos x="0" y="124"/>
                </a:cxn>
                <a:cxn ang="0">
                  <a:pos x="314" y="124"/>
                </a:cxn>
                <a:cxn ang="0">
                  <a:pos x="314" y="31"/>
                </a:cxn>
                <a:cxn ang="0">
                  <a:pos x="363" y="0"/>
                </a:cxn>
                <a:cxn ang="0">
                  <a:pos x="895" y="0"/>
                </a:cxn>
                <a:cxn ang="0">
                  <a:pos x="944" y="31"/>
                </a:cxn>
                <a:cxn ang="0">
                  <a:pos x="944" y="124"/>
                </a:cxn>
                <a:cxn ang="0">
                  <a:pos x="1258" y="124"/>
                </a:cxn>
                <a:cxn ang="0">
                  <a:pos x="1098" y="270"/>
                </a:cxn>
                <a:cxn ang="0">
                  <a:pos x="1258" y="417"/>
                </a:cxn>
                <a:cxn ang="0">
                  <a:pos x="835" y="417"/>
                </a:cxn>
                <a:cxn ang="0">
                  <a:pos x="786" y="386"/>
                </a:cxn>
                <a:cxn ang="0">
                  <a:pos x="786" y="293"/>
                </a:cxn>
                <a:cxn ang="0">
                  <a:pos x="472" y="293"/>
                </a:cxn>
              </a:cxnLst>
              <a:rect l="txL" t="txT" r="txR" b="txB"/>
              <a:pathLst>
                <a:path w="24473" h="8124">
                  <a:moveTo>
                    <a:pt x="9177" y="5714"/>
                  </a:moveTo>
                  <a:lnTo>
                    <a:pt x="9177" y="7520"/>
                  </a:lnTo>
                  <a:cubicBezTo>
                    <a:pt x="9177" y="7821"/>
                    <a:pt x="8701" y="8123"/>
                    <a:pt x="8225" y="8123"/>
                  </a:cubicBezTo>
                  <a:lnTo>
                    <a:pt x="0" y="8123"/>
                  </a:lnTo>
                  <a:lnTo>
                    <a:pt x="3115" y="5265"/>
                  </a:lnTo>
                  <a:lnTo>
                    <a:pt x="0" y="2408"/>
                  </a:lnTo>
                  <a:lnTo>
                    <a:pt x="6118" y="2408"/>
                  </a:lnTo>
                  <a:lnTo>
                    <a:pt x="6118" y="602"/>
                  </a:lnTo>
                  <a:cubicBezTo>
                    <a:pt x="6118" y="301"/>
                    <a:pt x="6593" y="0"/>
                    <a:pt x="7069" y="0"/>
                  </a:cubicBezTo>
                  <a:lnTo>
                    <a:pt x="17402" y="0"/>
                  </a:lnTo>
                  <a:cubicBezTo>
                    <a:pt x="17878" y="0"/>
                    <a:pt x="18354" y="301"/>
                    <a:pt x="18354" y="602"/>
                  </a:cubicBezTo>
                  <a:lnTo>
                    <a:pt x="18354" y="2408"/>
                  </a:lnTo>
                  <a:lnTo>
                    <a:pt x="24472" y="2408"/>
                  </a:lnTo>
                  <a:lnTo>
                    <a:pt x="21356" y="5265"/>
                  </a:lnTo>
                  <a:lnTo>
                    <a:pt x="24472" y="8123"/>
                  </a:lnTo>
                  <a:lnTo>
                    <a:pt x="16246" y="8123"/>
                  </a:lnTo>
                  <a:cubicBezTo>
                    <a:pt x="15770" y="8123"/>
                    <a:pt x="15295" y="7821"/>
                    <a:pt x="15295" y="7520"/>
                  </a:cubicBezTo>
                  <a:lnTo>
                    <a:pt x="15295" y="5714"/>
                  </a:lnTo>
                  <a:lnTo>
                    <a:pt x="9177" y="5714"/>
                  </a:lnTo>
                </a:path>
              </a:pathLst>
            </a:custGeom>
            <a:gradFill rotWithShape="0">
              <a:gsLst>
                <a:gs pos="0">
                  <a:srgbClr val="175E5E">
                    <a:alpha val="100000"/>
                  </a:srgbClr>
                </a:gs>
                <a:gs pos="50000">
                  <a:srgbClr val="33CCCC">
                    <a:alpha val="100000"/>
                  </a:srgbClr>
                </a:gs>
                <a:gs pos="100000">
                  <a:srgbClr val="175E5E">
                    <a:alpha val="100000"/>
                  </a:srgbClr>
                </a:gs>
              </a:gsLst>
              <a:lin ang="5400000" scaled="1"/>
              <a:tileRect/>
            </a:gradFill>
            <a:ln w="9360" cap="flat" cmpd="sng">
              <a:solidFill>
                <a:srgbClr val="0000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6394" name="Freeform 7"/>
            <p:cNvSpPr/>
            <p:nvPr/>
          </p:nvSpPr>
          <p:spPr>
            <a:xfrm>
              <a:off x="1578" y="1449"/>
              <a:ext cx="693" cy="409"/>
            </a:xfrm>
            <a:custGeom>
              <a:avLst/>
              <a:gdLst>
                <a:gd name="txL" fmla="*/ 0 w 3060"/>
                <a:gd name="txT" fmla="*/ 0 h 1807"/>
                <a:gd name="txR" fmla="*/ 3060 w 3060"/>
                <a:gd name="txB" fmla="*/ 1807 h 1807"/>
              </a:gdLst>
              <a:ahLst/>
              <a:cxnLst>
                <a:cxn ang="0">
                  <a:pos x="157" y="0"/>
                </a:cxn>
                <a:cxn ang="0">
                  <a:pos x="157" y="93"/>
                </a:cxn>
                <a:cxn ang="0">
                  <a:pos x="108" y="62"/>
                </a:cxn>
                <a:cxn ang="0">
                  <a:pos x="49" y="62"/>
                </a:cxn>
                <a:cxn ang="0">
                  <a:pos x="0" y="31"/>
                </a:cxn>
                <a:cxn ang="0">
                  <a:pos x="49" y="0"/>
                </a:cxn>
                <a:cxn ang="0">
                  <a:pos x="157" y="0"/>
                </a:cxn>
              </a:cxnLst>
              <a:rect l="txL" t="txT" r="txR" b="txB"/>
              <a:pathLst>
                <a:path w="3060" h="1807">
                  <a:moveTo>
                    <a:pt x="3059" y="0"/>
                  </a:moveTo>
                  <a:lnTo>
                    <a:pt x="3059" y="1806"/>
                  </a:lnTo>
                  <a:cubicBezTo>
                    <a:pt x="3059" y="1505"/>
                    <a:pt x="2583" y="1204"/>
                    <a:pt x="2107" y="1204"/>
                  </a:cubicBezTo>
                  <a:lnTo>
                    <a:pt x="951" y="1204"/>
                  </a:lnTo>
                  <a:cubicBezTo>
                    <a:pt x="475" y="1204"/>
                    <a:pt x="0" y="903"/>
                    <a:pt x="0" y="602"/>
                  </a:cubicBezTo>
                  <a:cubicBezTo>
                    <a:pt x="0" y="301"/>
                    <a:pt x="475" y="0"/>
                    <a:pt x="951" y="0"/>
                  </a:cubicBezTo>
                  <a:lnTo>
                    <a:pt x="3059" y="0"/>
                  </a:lnTo>
                </a:path>
              </a:pathLst>
            </a:custGeom>
            <a:gradFill rotWithShape="0">
              <a:gsLst>
                <a:gs pos="0">
                  <a:srgbClr val="000000">
                    <a:alpha val="100000"/>
                  </a:srgbClr>
                </a:gs>
                <a:gs pos="100000">
                  <a:srgbClr val="FFFFFF">
                    <a:alpha val="100000"/>
                  </a:srgbClr>
                </a:gs>
              </a:gsLst>
              <a:lin ang="5400000" scaled="1"/>
              <a:tileRect/>
            </a:gradFill>
            <a:ln w="9360" cap="flat" cmpd="sng">
              <a:solidFill>
                <a:srgbClr val="0000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6395" name="Freeform 8"/>
            <p:cNvSpPr/>
            <p:nvPr/>
          </p:nvSpPr>
          <p:spPr>
            <a:xfrm>
              <a:off x="3659" y="1449"/>
              <a:ext cx="693" cy="409"/>
            </a:xfrm>
            <a:custGeom>
              <a:avLst/>
              <a:gdLst>
                <a:gd name="txL" fmla="*/ 0 w 3060"/>
                <a:gd name="txT" fmla="*/ 0 h 1807"/>
                <a:gd name="txR" fmla="*/ 3060 w 3060"/>
                <a:gd name="txB" fmla="*/ 1807 h 1807"/>
              </a:gdLst>
              <a:ahLst/>
              <a:cxnLst>
                <a:cxn ang="0">
                  <a:pos x="0" y="0"/>
                </a:cxn>
                <a:cxn ang="0">
                  <a:pos x="0" y="93"/>
                </a:cxn>
                <a:cxn ang="0">
                  <a:pos x="49" y="62"/>
                </a:cxn>
                <a:cxn ang="0">
                  <a:pos x="108" y="62"/>
                </a:cxn>
                <a:cxn ang="0">
                  <a:pos x="157" y="31"/>
                </a:cxn>
                <a:cxn ang="0">
                  <a:pos x="108" y="0"/>
                </a:cxn>
                <a:cxn ang="0">
                  <a:pos x="0" y="0"/>
                </a:cxn>
              </a:cxnLst>
              <a:rect l="txL" t="txT" r="txR" b="txB"/>
              <a:pathLst>
                <a:path w="3060" h="1807">
                  <a:moveTo>
                    <a:pt x="0" y="0"/>
                  </a:moveTo>
                  <a:lnTo>
                    <a:pt x="0" y="1806"/>
                  </a:lnTo>
                  <a:cubicBezTo>
                    <a:pt x="0" y="1505"/>
                    <a:pt x="475" y="1204"/>
                    <a:pt x="951" y="1204"/>
                  </a:cubicBezTo>
                  <a:lnTo>
                    <a:pt x="2107" y="1204"/>
                  </a:lnTo>
                  <a:cubicBezTo>
                    <a:pt x="2583" y="1204"/>
                    <a:pt x="3059" y="903"/>
                    <a:pt x="3059" y="602"/>
                  </a:cubicBezTo>
                  <a:cubicBezTo>
                    <a:pt x="3059" y="301"/>
                    <a:pt x="2583" y="0"/>
                    <a:pt x="2107" y="0"/>
                  </a:cubicBez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rgbClr val="000000">
                    <a:alpha val="100000"/>
                  </a:srgbClr>
                </a:gs>
                <a:gs pos="100000">
                  <a:srgbClr val="FFFFFF">
                    <a:alpha val="100000"/>
                  </a:srgbClr>
                </a:gs>
              </a:gsLst>
              <a:lin ang="5400000" scaled="1"/>
              <a:tileRect/>
            </a:gradFill>
            <a:ln w="9360" cap="flat" cmpd="sng">
              <a:solidFill>
                <a:srgbClr val="0000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6396" name="Freeform 9"/>
            <p:cNvSpPr/>
            <p:nvPr/>
          </p:nvSpPr>
          <p:spPr>
            <a:xfrm>
              <a:off x="1578" y="699"/>
              <a:ext cx="0" cy="885"/>
            </a:xfrm>
            <a:custGeom>
              <a:avLst/>
              <a:gdLst>
                <a:gd name="txL" fmla="*/ 0 w 1"/>
                <a:gd name="txT" fmla="*/ 0 h 3909"/>
                <a:gd name="txR" fmla="*/ 0 w 1"/>
                <a:gd name="txB" fmla="*/ 3909 h 3909"/>
              </a:gdLst>
              <a:ahLst/>
              <a:cxnLst>
                <a:cxn ang="0">
                  <a:pos x="0" y="200"/>
                </a:cxn>
                <a:cxn ang="0">
                  <a:pos x="0" y="0"/>
                </a:cxn>
                <a:cxn ang="0">
                  <a:pos x="0" y="200"/>
                </a:cxn>
              </a:cxnLst>
              <a:rect l="txL" t="txT" r="txR" b="txB"/>
              <a:pathLst>
                <a:path w="1" h="3909">
                  <a:moveTo>
                    <a:pt x="0" y="3908"/>
                  </a:moveTo>
                  <a:lnTo>
                    <a:pt x="0" y="0"/>
                  </a:lnTo>
                  <a:lnTo>
                    <a:pt x="0" y="3908"/>
                  </a:lnTo>
                </a:path>
              </a:pathLst>
            </a:custGeom>
            <a:gradFill rotWithShape="0">
              <a:gsLst>
                <a:gs pos="0">
                  <a:srgbClr val="000000">
                    <a:alpha val="100000"/>
                  </a:srgbClr>
                </a:gs>
                <a:gs pos="100000">
                  <a:srgbClr val="FFFFFF">
                    <a:alpha val="100000"/>
                  </a:srgbClr>
                </a:gs>
              </a:gsLst>
              <a:lin ang="5400000" scaled="1"/>
              <a:tileRect/>
            </a:gradFill>
            <a:ln w="9360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6397" name="Line 10"/>
            <p:cNvSpPr/>
            <p:nvPr/>
          </p:nvSpPr>
          <p:spPr>
            <a:xfrm flipV="1">
              <a:off x="1578" y="698"/>
              <a:ext cx="0" cy="887"/>
            </a:xfrm>
            <a:prstGeom prst="line">
              <a:avLst/>
            </a:prstGeom>
            <a:ln w="936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6398" name="Freeform 11"/>
            <p:cNvSpPr/>
            <p:nvPr/>
          </p:nvSpPr>
          <p:spPr>
            <a:xfrm>
              <a:off x="4353" y="699"/>
              <a:ext cx="0" cy="885"/>
            </a:xfrm>
            <a:custGeom>
              <a:avLst/>
              <a:gdLst>
                <a:gd name="txL" fmla="*/ 0 w 1"/>
                <a:gd name="txT" fmla="*/ 0 h 3909"/>
                <a:gd name="txR" fmla="*/ 0 w 1"/>
                <a:gd name="txB" fmla="*/ 3909 h 3909"/>
              </a:gdLst>
              <a:ahLst/>
              <a:cxnLst>
                <a:cxn ang="0">
                  <a:pos x="0" y="200"/>
                </a:cxn>
                <a:cxn ang="0">
                  <a:pos x="0" y="0"/>
                </a:cxn>
                <a:cxn ang="0">
                  <a:pos x="0" y="200"/>
                </a:cxn>
              </a:cxnLst>
              <a:rect l="txL" t="txT" r="txR" b="txB"/>
              <a:pathLst>
                <a:path w="1" h="3909">
                  <a:moveTo>
                    <a:pt x="0" y="3908"/>
                  </a:moveTo>
                  <a:lnTo>
                    <a:pt x="0" y="0"/>
                  </a:lnTo>
                  <a:lnTo>
                    <a:pt x="0" y="3908"/>
                  </a:lnTo>
                </a:path>
              </a:pathLst>
            </a:custGeom>
            <a:gradFill rotWithShape="0">
              <a:gsLst>
                <a:gs pos="0">
                  <a:srgbClr val="000000">
                    <a:alpha val="100000"/>
                  </a:srgbClr>
                </a:gs>
                <a:gs pos="100000">
                  <a:srgbClr val="FFFFFF">
                    <a:alpha val="100000"/>
                  </a:srgbClr>
                </a:gs>
              </a:gsLst>
              <a:lin ang="5400000" scaled="1"/>
              <a:tileRect/>
            </a:gradFill>
            <a:ln w="9360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6399" name="Line 12"/>
            <p:cNvSpPr/>
            <p:nvPr/>
          </p:nvSpPr>
          <p:spPr>
            <a:xfrm flipV="1">
              <a:off x="4353" y="698"/>
              <a:ext cx="0" cy="887"/>
            </a:xfrm>
            <a:prstGeom prst="line">
              <a:avLst/>
            </a:prstGeom>
            <a:ln w="936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6400" name="Text Box 13"/>
            <p:cNvSpPr txBox="1"/>
            <p:nvPr/>
          </p:nvSpPr>
          <p:spPr>
            <a:xfrm>
              <a:off x="1578" y="698"/>
              <a:ext cx="2774" cy="376"/>
            </a:xfrm>
            <a:prstGeom prst="rect">
              <a:avLst/>
            </a:prstGeom>
            <a:noFill/>
            <a:ln w="9360">
              <a:noFill/>
            </a:ln>
          </p:spPr>
          <p:txBody>
            <a:bodyPr lIns="90000" tIns="46800" rIns="90000" bIns="46800" anchor="ctr" anchorCtr="0"/>
            <a:p>
              <a:pPr algn="ctr" defTabSz="914400">
                <a:tabLst>
                  <a:tab pos="655955" algn="l"/>
                  <a:tab pos="1313180" algn="l"/>
                  <a:tab pos="1968500" algn="l"/>
                  <a:tab pos="2625725" algn="l"/>
                  <a:tab pos="3282950" algn="l"/>
                  <a:tab pos="3938905" algn="l"/>
                </a:tabLst>
              </a:pPr>
              <a:r>
                <a:rPr sz="2200" b="1" i="1" dirty="0">
                  <a:solidFill>
                    <a:srgbClr val="FF0000"/>
                  </a:solidFill>
                  <a:latin typeface="Century Schoolbook" panose="02040604050505020304" pitchFamily="18" charset="0"/>
                  <a:ea typeface="Arial" panose="020B0604020202020204" pitchFamily="34" charset="0"/>
                </a:rPr>
                <a:t>Птицы:</a:t>
              </a:r>
              <a:endParaRPr sz="2200" b="1" i="1" dirty="0">
                <a:solidFill>
                  <a:srgbClr val="FF0000"/>
                </a:solidFill>
                <a:latin typeface="Century Schoolbook" panose="02040604050505020304" pitchFamily="18" charset="0"/>
                <a:ea typeface="Arial" panose="020B0604020202020204" pitchFamily="34" charset="0"/>
              </a:endParaRPr>
            </a:p>
          </p:txBody>
        </p:sp>
      </p:grpSp>
      <p:pic>
        <p:nvPicPr>
          <p:cNvPr id="8206" name="Picture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8263" y="3068638"/>
            <a:ext cx="2881312" cy="1773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7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2997200"/>
            <a:ext cx="2592388" cy="1768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8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575" y="5013325"/>
            <a:ext cx="1973263" cy="1303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3" dur="1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8" dur="100"/>
                                        <p:tgtEl>
                                          <p:spTgt spid="8194">
                                            <p:txEl>
                                              <p:charRg st="0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repl">
                                        <p:cTn id="23" dur="1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7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repl">
                                        <p:cTn id="28" dur="10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2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repl">
                                        <p:cTn id="33" dur="10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1773555"/>
            <a:ext cx="7746365" cy="3657600"/>
          </a:xfrm>
        </p:spPr>
        <p:txBody>
          <a:bodyPr vert="horz" anchor="b">
            <a:noAutofit/>
          </a:bodyPr>
          <a:p>
            <a:pPr>
              <a:buNone/>
            </a:pPr>
            <a:r>
              <a:rPr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br>
              <a:rPr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6000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ПОЗНАКОМИТСЯ С ПТИЦАМИ КАК ПРЕДСТАВИТЕЛЯМИ ЖИВОТНОГО МИРА.</a:t>
            </a:r>
            <a:endParaRPr sz="6000" i="1" dirty="0">
              <a:solidFill>
                <a:srgbClr val="00B05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1"/>
          <p:cNvSpPr>
            <a:spLocks noGrp="1"/>
          </p:cNvSpPr>
          <p:nvPr>
            <p:ph type="subTitle"/>
          </p:nvPr>
        </p:nvSpPr>
        <p:spPr>
          <a:xfrm>
            <a:off x="1306513" y="2613025"/>
            <a:ext cx="6400800" cy="1795463"/>
          </a:xfrm>
        </p:spPr>
        <p:txBody>
          <a:bodyPr vert="horz" wrap="square" lIns="81639" tIns="42452" rIns="81639" bIns="42452" anchor="t" anchorCtr="0"/>
          <a:lstStyle>
            <a:lvl1pPr marL="0" lvl="0" indent="0" algn="ctr"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lvl1pPr>
            <a:lvl2pPr marL="367030" lvl="1" indent="0" algn="ctr"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lvl2pPr>
            <a:lvl3pPr marL="732155" lvl="2" indent="0" algn="ctr">
              <a:buClr>
                <a:srgbClr val="E0752F"/>
              </a:buClr>
              <a:buSzPct val="60000"/>
              <a:buFont typeface="Wingdings" panose="05000000000000000000" pitchFamily="2" charset="2"/>
              <a:buNone/>
              <a:defRPr/>
            </a:lvl3pPr>
            <a:lvl4pPr marL="1005205" lvl="3" indent="0" algn="ctr">
              <a:buClr>
                <a:srgbClr val="FEC3AE"/>
              </a:buClr>
              <a:buSzPct val="60000"/>
              <a:buFont typeface="Wingdings" panose="05000000000000000000" pitchFamily="2" charset="2"/>
              <a:buNone/>
              <a:defRPr/>
            </a:lvl4pPr>
            <a:lvl5pPr marL="1279525" lvl="4" indent="0" algn="ctr">
              <a:buClr>
                <a:srgbClr val="BDCAE9"/>
              </a:buClr>
              <a:buSzPct val="68000"/>
              <a:buFont typeface="Wingdings 2" panose="05020102010507070707" pitchFamily="18" charset="2"/>
              <a:buNone/>
              <a:defRPr/>
            </a:lvl5pPr>
          </a:lstStyle>
          <a:p>
            <a:pPr lvl="0" defTabSz="914400">
              <a:spcBef>
                <a:spcPts val="1000"/>
              </a:spcBef>
              <a:buClrTx/>
              <a:buSzPct val="75000"/>
              <a:tabLst>
                <a:tab pos="655955" algn="l"/>
                <a:tab pos="1313180" algn="l"/>
                <a:tab pos="1968500" algn="l"/>
                <a:tab pos="2625725" algn="l"/>
                <a:tab pos="3282950" algn="l"/>
                <a:tab pos="3938905" algn="l"/>
                <a:tab pos="4596130" algn="l"/>
                <a:tab pos="5253355" algn="l"/>
                <a:tab pos="5908675" algn="l"/>
              </a:tabLst>
            </a:pPr>
            <a:r>
              <a:rPr b="1" dirty="0"/>
              <a:t>Птицы- это животные, покрытые перьями</a:t>
            </a:r>
            <a:endParaRPr b="1" dirty="0"/>
          </a:p>
        </p:txBody>
      </p:sp>
      <p:pic>
        <p:nvPicPr>
          <p:cNvPr id="1843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447925" cy="2420938"/>
          </a:xfrm>
          <a:prstGeom prst="rect">
            <a:avLst/>
          </a:prstGeom>
          <a:noFill/>
          <a:ln w="9360" cap="flat" cmpd="sng">
            <a:solidFill>
              <a:srgbClr val="333399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8436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8950" y="0"/>
            <a:ext cx="2305050" cy="2490788"/>
          </a:xfrm>
          <a:prstGeom prst="rect">
            <a:avLst/>
          </a:prstGeom>
          <a:noFill/>
          <a:ln w="9360" cap="flat" cmpd="sng">
            <a:solidFill>
              <a:srgbClr val="333399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8437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941888"/>
            <a:ext cx="1908175" cy="1917700"/>
          </a:xfrm>
          <a:prstGeom prst="rect">
            <a:avLst/>
          </a:prstGeom>
          <a:noFill/>
          <a:ln w="9360" cap="flat" cmpd="sng">
            <a:solidFill>
              <a:srgbClr val="333399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8438" name="Picture 5"/>
          <p:cNvPicPr>
            <a:picLocks noChangeAspect="1"/>
          </p:cNvPicPr>
          <p:nvPr/>
        </p:nvPicPr>
        <p:blipFill>
          <a:blip r:embed="rId4">
            <a:lum bright="6000"/>
          </a:blip>
          <a:stretch>
            <a:fillRect/>
          </a:stretch>
        </p:blipFill>
        <p:spPr>
          <a:xfrm>
            <a:off x="7164388" y="4625975"/>
            <a:ext cx="1979612" cy="2232025"/>
          </a:xfrm>
          <a:prstGeom prst="rect">
            <a:avLst/>
          </a:prstGeom>
          <a:noFill/>
          <a:ln w="9360" cap="flat" cmpd="sng">
            <a:solidFill>
              <a:srgbClr val="333399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8439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9113" y="4292600"/>
            <a:ext cx="3382962" cy="2398713"/>
          </a:xfrm>
          <a:prstGeom prst="rect">
            <a:avLst/>
          </a:prstGeom>
          <a:noFill/>
          <a:ln w="9360" cap="flat" cmpd="sng">
            <a:solidFill>
              <a:srgbClr val="333399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3000" b="0" i="0" u="none" strike="noStrike" kern="1200" cap="small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459" name="Содержимое 2"/>
          <p:cNvSpPr>
            <a:spLocks noGrp="1"/>
          </p:cNvSpPr>
          <p:nvPr>
            <p:ph sz="quarter" idx="1"/>
          </p:nvPr>
        </p:nvSpPr>
        <p:spPr/>
        <p:txBody>
          <a:bodyPr vert="horz" wrap="square" anchor="t" anchorCtr="0"/>
          <a:p>
            <a:pPr>
              <a:buClr>
                <a:schemeClr val="accent1"/>
              </a:buClr>
              <a:buSzPct val="70000"/>
              <a:buFont typeface="Wingdings" panose="05000000000000000000" pitchFamily="2" charset="2"/>
            </a:pPr>
            <a:endParaRPr dirty="0"/>
          </a:p>
        </p:txBody>
      </p:sp>
      <p:pic>
        <p:nvPicPr>
          <p:cNvPr id="19460" name="Picture 2" descr="Клипарт -Птицы,Перья (PNG). Обсуждение на LiveInternet - Российский Сервис Онлайн-Дневников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549275"/>
            <a:ext cx="8532813" cy="564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1"/>
          <p:cNvSpPr txBox="1"/>
          <p:nvPr/>
        </p:nvSpPr>
        <p:spPr>
          <a:xfrm>
            <a:off x="457200" y="0"/>
            <a:ext cx="8229600" cy="1341438"/>
          </a:xfrm>
          <a:prstGeom prst="rect">
            <a:avLst/>
          </a:prstGeom>
          <a:noFill/>
          <a:ln w="9525">
            <a:noFill/>
          </a:ln>
        </p:spPr>
        <p:txBody>
          <a:bodyPr wrap="none" lIns="82945" tIns="41473" rIns="82945" bIns="41473" anchor="ctr" anchorCtr="0"/>
          <a:p>
            <a:endParaRPr dirty="0">
              <a:latin typeface="Century Schoolbook" panose="02040604050505020304" pitchFamily="18" charset="0"/>
              <a:ea typeface="Arial" panose="020B0604020202020204" pitchFamily="34" charset="0"/>
            </a:endParaRPr>
          </a:p>
        </p:txBody>
      </p:sp>
      <p:pic>
        <p:nvPicPr>
          <p:cNvPr id="2048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813" y="1052513"/>
            <a:ext cx="7029450" cy="5616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6" name="Group 1"/>
          <p:cNvGrpSpPr/>
          <p:nvPr/>
        </p:nvGrpSpPr>
        <p:grpSpPr>
          <a:xfrm>
            <a:off x="457200" y="0"/>
            <a:ext cx="8228013" cy="508000"/>
            <a:chOff x="317" y="0"/>
            <a:chExt cx="5714" cy="353"/>
          </a:xfrm>
        </p:grpSpPr>
        <p:sp>
          <p:nvSpPr>
            <p:cNvPr id="21532" name="Text Box 2"/>
            <p:cNvSpPr txBox="1"/>
            <p:nvPr/>
          </p:nvSpPr>
          <p:spPr>
            <a:xfrm>
              <a:off x="317" y="0"/>
              <a:ext cx="5714" cy="35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/>
            <a:p>
              <a:pPr algn="ctr" defTabSz="914400">
                <a:tabLst>
                  <a:tab pos="655955" algn="l"/>
                  <a:tab pos="1313180" algn="l"/>
                  <a:tab pos="1968500" algn="l"/>
                  <a:tab pos="2625725" algn="l"/>
                  <a:tab pos="3282950" algn="l"/>
                  <a:tab pos="3938905" algn="l"/>
                  <a:tab pos="4596130" algn="l"/>
                  <a:tab pos="5253355" algn="l"/>
                  <a:tab pos="5908675" algn="l"/>
                  <a:tab pos="6565900" algn="l"/>
                  <a:tab pos="7223125" algn="l"/>
                  <a:tab pos="7879080" algn="l"/>
                </a:tabLst>
              </a:pPr>
              <a:r>
                <a:rPr sz="3600" b="1" dirty="0">
                  <a:solidFill>
                    <a:srgbClr val="3317DB"/>
                  </a:solidFill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ВНЕШНЕЕ  СТРОЕНИЕ ПТИЦ</a:t>
              </a:r>
              <a:endParaRPr sz="3600" b="1" dirty="0">
                <a:solidFill>
                  <a:srgbClr val="3317DB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21507" name="Group 3"/>
          <p:cNvGrpSpPr/>
          <p:nvPr/>
        </p:nvGrpSpPr>
        <p:grpSpPr>
          <a:xfrm>
            <a:off x="177800" y="1052513"/>
            <a:ext cx="1512888" cy="498475"/>
            <a:chOff x="124" y="731"/>
            <a:chExt cx="1050" cy="346"/>
          </a:xfrm>
        </p:grpSpPr>
        <p:sp>
          <p:nvSpPr>
            <p:cNvPr id="21530" name="AutoShape 4"/>
            <p:cNvSpPr/>
            <p:nvPr/>
          </p:nvSpPr>
          <p:spPr>
            <a:xfrm>
              <a:off x="124" y="731"/>
              <a:ext cx="1050" cy="346"/>
            </a:xfrm>
            <a:prstGeom prst="roundRect">
              <a:avLst>
                <a:gd name="adj" fmla="val 287"/>
              </a:avLst>
            </a:prstGeom>
            <a:solidFill>
              <a:srgbClr val="FFFFFF"/>
            </a:solidFill>
            <a:ln w="2556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dirty="0">
                <a:latin typeface="Century Schoolbook" panose="02040604050505020304" pitchFamily="18" charset="0"/>
                <a:ea typeface="Arial" panose="020B0604020202020204" pitchFamily="34" charset="0"/>
              </a:endParaRPr>
            </a:p>
          </p:txBody>
        </p:sp>
        <p:sp>
          <p:nvSpPr>
            <p:cNvPr id="14341" name="Text Box 5"/>
            <p:cNvSpPr txBox="1">
              <a:spLocks noChangeArrowheads="1"/>
            </p:cNvSpPr>
            <p:nvPr/>
          </p:nvSpPr>
          <p:spPr bwMode="auto">
            <a:xfrm>
              <a:off x="124" y="731"/>
              <a:ext cx="1050" cy="21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90000" tIns="46800" rIns="90000" bIns="46800" anchor="ctr"/>
            <a:p>
              <a:pPr algn="ctr" defTabSz="914400">
                <a:tabLst>
                  <a:tab pos="723900" algn="l"/>
                  <a:tab pos="1447800" algn="l"/>
                </a:tabLst>
              </a:pPr>
              <a:r>
                <a:rPr sz="2200" b="1" dirty="0">
                  <a:solidFill>
                    <a:srgbClr val="0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ГОЛОВА</a:t>
              </a:r>
              <a:endParaRPr sz="22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21508" name="Group 6"/>
          <p:cNvGrpSpPr/>
          <p:nvPr/>
        </p:nvGrpSpPr>
        <p:grpSpPr>
          <a:xfrm>
            <a:off x="612775" y="1916113"/>
            <a:ext cx="1354138" cy="496887"/>
            <a:chOff x="425" y="1330"/>
            <a:chExt cx="941" cy="346"/>
          </a:xfrm>
        </p:grpSpPr>
        <p:sp>
          <p:nvSpPr>
            <p:cNvPr id="21528" name="AutoShape 7"/>
            <p:cNvSpPr/>
            <p:nvPr/>
          </p:nvSpPr>
          <p:spPr>
            <a:xfrm>
              <a:off x="425" y="1330"/>
              <a:ext cx="941" cy="346"/>
            </a:xfrm>
            <a:prstGeom prst="roundRect">
              <a:avLst>
                <a:gd name="adj" fmla="val 287"/>
              </a:avLst>
            </a:prstGeom>
            <a:solidFill>
              <a:srgbClr val="FFFFFF"/>
            </a:solidFill>
            <a:ln w="2556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dirty="0">
                <a:latin typeface="Century Schoolbook" panose="02040604050505020304" pitchFamily="18" charset="0"/>
                <a:ea typeface="Arial" panose="020B0604020202020204" pitchFamily="34" charset="0"/>
              </a:endParaRPr>
            </a:p>
          </p:txBody>
        </p:sp>
        <p:sp>
          <p:nvSpPr>
            <p:cNvPr id="14344" name="Text Box 8"/>
            <p:cNvSpPr txBox="1">
              <a:spLocks noChangeArrowheads="1"/>
            </p:cNvSpPr>
            <p:nvPr/>
          </p:nvSpPr>
          <p:spPr bwMode="auto">
            <a:xfrm>
              <a:off x="425" y="1330"/>
              <a:ext cx="941" cy="21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90000" tIns="46800" rIns="90000" bIns="46800" anchor="ctr"/>
            <a:p>
              <a:pPr algn="ctr" defTabSz="914400">
                <a:tabLst>
                  <a:tab pos="723900" algn="l"/>
                  <a:tab pos="1447800" algn="l"/>
                </a:tabLst>
              </a:pPr>
              <a:r>
                <a:rPr sz="2200" b="1" dirty="0">
                  <a:solidFill>
                    <a:srgbClr val="0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КЛЮВ</a:t>
              </a:r>
              <a:endParaRPr sz="22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21509" name="Group 9"/>
          <p:cNvGrpSpPr/>
          <p:nvPr/>
        </p:nvGrpSpPr>
        <p:grpSpPr>
          <a:xfrm>
            <a:off x="3348038" y="1557338"/>
            <a:ext cx="1068387" cy="498475"/>
            <a:chOff x="2325" y="1081"/>
            <a:chExt cx="742" cy="346"/>
          </a:xfrm>
        </p:grpSpPr>
        <p:sp>
          <p:nvSpPr>
            <p:cNvPr id="21526" name="AutoShape 10"/>
            <p:cNvSpPr/>
            <p:nvPr/>
          </p:nvSpPr>
          <p:spPr>
            <a:xfrm>
              <a:off x="2325" y="1081"/>
              <a:ext cx="742" cy="346"/>
            </a:xfrm>
            <a:prstGeom prst="roundRect">
              <a:avLst>
                <a:gd name="adj" fmla="val 287"/>
              </a:avLst>
            </a:prstGeom>
            <a:solidFill>
              <a:srgbClr val="FFFFFF"/>
            </a:solidFill>
            <a:ln w="2556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dirty="0">
                <a:latin typeface="Century Schoolbook" panose="02040604050505020304" pitchFamily="18" charset="0"/>
                <a:ea typeface="Arial" panose="020B0604020202020204" pitchFamily="34" charset="0"/>
              </a:endParaRPr>
            </a:p>
          </p:txBody>
        </p:sp>
        <p:sp>
          <p:nvSpPr>
            <p:cNvPr id="14347" name="Text Box 11"/>
            <p:cNvSpPr txBox="1">
              <a:spLocks noChangeArrowheads="1"/>
            </p:cNvSpPr>
            <p:nvPr/>
          </p:nvSpPr>
          <p:spPr bwMode="auto">
            <a:xfrm>
              <a:off x="2325" y="1081"/>
              <a:ext cx="742" cy="21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90000" tIns="46800" rIns="90000" bIns="46800" anchor="ctr"/>
            <a:p>
              <a:pPr algn="ctr" defTabSz="914400">
                <a:tabLst>
                  <a:tab pos="723900" algn="l"/>
                </a:tabLst>
              </a:pPr>
              <a:r>
                <a:rPr sz="2200" b="1" dirty="0">
                  <a:solidFill>
                    <a:srgbClr val="0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ШЕЯ</a:t>
              </a:r>
              <a:endParaRPr sz="22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21510" name="Group 12"/>
          <p:cNvGrpSpPr/>
          <p:nvPr/>
        </p:nvGrpSpPr>
        <p:grpSpPr>
          <a:xfrm>
            <a:off x="5002213" y="2997200"/>
            <a:ext cx="1654175" cy="498475"/>
            <a:chOff x="3474" y="2081"/>
            <a:chExt cx="1149" cy="346"/>
          </a:xfrm>
        </p:grpSpPr>
        <p:sp>
          <p:nvSpPr>
            <p:cNvPr id="21524" name="AutoShape 13"/>
            <p:cNvSpPr/>
            <p:nvPr/>
          </p:nvSpPr>
          <p:spPr>
            <a:xfrm>
              <a:off x="3474" y="2081"/>
              <a:ext cx="1149" cy="346"/>
            </a:xfrm>
            <a:prstGeom prst="roundRect">
              <a:avLst>
                <a:gd name="adj" fmla="val 287"/>
              </a:avLst>
            </a:prstGeom>
            <a:solidFill>
              <a:srgbClr val="FFFFFF"/>
            </a:solidFill>
            <a:ln w="2556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dirty="0">
                <a:latin typeface="Century Schoolbook" panose="02040604050505020304" pitchFamily="18" charset="0"/>
                <a:ea typeface="Arial" panose="020B0604020202020204" pitchFamily="34" charset="0"/>
              </a:endParaRPr>
            </a:p>
          </p:txBody>
        </p:sp>
        <p:sp>
          <p:nvSpPr>
            <p:cNvPr id="14350" name="Text Box 14"/>
            <p:cNvSpPr txBox="1">
              <a:spLocks noChangeArrowheads="1"/>
            </p:cNvSpPr>
            <p:nvPr/>
          </p:nvSpPr>
          <p:spPr bwMode="auto">
            <a:xfrm>
              <a:off x="3474" y="2081"/>
              <a:ext cx="1149" cy="21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90000" tIns="46800" rIns="90000" bIns="46800" anchor="ctr"/>
            <a:p>
              <a:pPr algn="ctr" defTabSz="914400">
                <a:tabLst>
                  <a:tab pos="723900" algn="l"/>
                  <a:tab pos="1447800" algn="l"/>
                </a:tabLst>
              </a:pPr>
              <a:r>
                <a:rPr sz="2200" b="1" dirty="0">
                  <a:solidFill>
                    <a:srgbClr val="0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КРЫЛЬЯ</a:t>
              </a:r>
              <a:endParaRPr sz="22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21511" name="Group 15"/>
          <p:cNvGrpSpPr/>
          <p:nvPr/>
        </p:nvGrpSpPr>
        <p:grpSpPr>
          <a:xfrm>
            <a:off x="1692275" y="5805488"/>
            <a:ext cx="1149350" cy="498475"/>
            <a:chOff x="1175" y="4031"/>
            <a:chExt cx="798" cy="346"/>
          </a:xfrm>
        </p:grpSpPr>
        <p:sp>
          <p:nvSpPr>
            <p:cNvPr id="21522" name="AutoShape 16"/>
            <p:cNvSpPr/>
            <p:nvPr/>
          </p:nvSpPr>
          <p:spPr>
            <a:xfrm>
              <a:off x="1175" y="4031"/>
              <a:ext cx="798" cy="346"/>
            </a:xfrm>
            <a:prstGeom prst="roundRect">
              <a:avLst>
                <a:gd name="adj" fmla="val 287"/>
              </a:avLst>
            </a:prstGeom>
            <a:solidFill>
              <a:srgbClr val="FFFFFF"/>
            </a:solidFill>
            <a:ln w="2556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dirty="0">
                <a:latin typeface="Century Schoolbook" panose="02040604050505020304" pitchFamily="18" charset="0"/>
                <a:ea typeface="Arial" panose="020B0604020202020204" pitchFamily="34" charset="0"/>
              </a:endParaRPr>
            </a:p>
          </p:txBody>
        </p:sp>
        <p:sp>
          <p:nvSpPr>
            <p:cNvPr id="14353" name="Text Box 17"/>
            <p:cNvSpPr txBox="1">
              <a:spLocks noChangeArrowheads="1"/>
            </p:cNvSpPr>
            <p:nvPr/>
          </p:nvSpPr>
          <p:spPr bwMode="auto">
            <a:xfrm>
              <a:off x="1175" y="4031"/>
              <a:ext cx="798" cy="21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90000" tIns="46800" rIns="90000" bIns="46800" anchor="ctr"/>
            <a:p>
              <a:pPr algn="ctr" defTabSz="914400">
                <a:tabLst>
                  <a:tab pos="723900" algn="l"/>
                </a:tabLst>
              </a:pPr>
              <a:r>
                <a:rPr sz="2200" b="1" dirty="0">
                  <a:solidFill>
                    <a:srgbClr val="0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НОГИ</a:t>
              </a:r>
              <a:endParaRPr sz="22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21512" name="Group 18"/>
          <p:cNvGrpSpPr/>
          <p:nvPr/>
        </p:nvGrpSpPr>
        <p:grpSpPr>
          <a:xfrm>
            <a:off x="250825" y="4437063"/>
            <a:ext cx="2016125" cy="498475"/>
            <a:chOff x="174" y="3081"/>
            <a:chExt cx="1400" cy="346"/>
          </a:xfrm>
        </p:grpSpPr>
        <p:sp>
          <p:nvSpPr>
            <p:cNvPr id="21520" name="AutoShape 19"/>
            <p:cNvSpPr/>
            <p:nvPr/>
          </p:nvSpPr>
          <p:spPr>
            <a:xfrm>
              <a:off x="174" y="3081"/>
              <a:ext cx="1400" cy="346"/>
            </a:xfrm>
            <a:prstGeom prst="roundRect">
              <a:avLst>
                <a:gd name="adj" fmla="val 287"/>
              </a:avLst>
            </a:prstGeom>
            <a:solidFill>
              <a:srgbClr val="FFFFFF"/>
            </a:solidFill>
            <a:ln w="2556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dirty="0">
                <a:latin typeface="Century Schoolbook" panose="02040604050505020304" pitchFamily="18" charset="0"/>
                <a:ea typeface="Arial" panose="020B0604020202020204" pitchFamily="34" charset="0"/>
              </a:endParaRPr>
            </a:p>
          </p:txBody>
        </p:sp>
        <p:sp>
          <p:nvSpPr>
            <p:cNvPr id="14356" name="Text Box 20"/>
            <p:cNvSpPr txBox="1">
              <a:spLocks noChangeArrowheads="1"/>
            </p:cNvSpPr>
            <p:nvPr/>
          </p:nvSpPr>
          <p:spPr bwMode="auto">
            <a:xfrm>
              <a:off x="174" y="3081"/>
              <a:ext cx="1400" cy="21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90000" tIns="46800" rIns="90000" bIns="46800" anchor="ctr"/>
            <a:p>
              <a:pPr algn="ctr" defTabSz="914400">
                <a:tabLst>
                  <a:tab pos="723900" algn="l"/>
                  <a:tab pos="1447800" algn="l"/>
                  <a:tab pos="2171700" algn="l"/>
                </a:tabLst>
              </a:pPr>
              <a:r>
                <a:rPr sz="2200" b="1" dirty="0">
                  <a:solidFill>
                    <a:srgbClr val="0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ТУЛОВИЩЕ</a:t>
              </a:r>
              <a:endParaRPr sz="22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21513" name="Group 21"/>
          <p:cNvGrpSpPr/>
          <p:nvPr/>
        </p:nvGrpSpPr>
        <p:grpSpPr>
          <a:xfrm>
            <a:off x="6442075" y="6308725"/>
            <a:ext cx="1571625" cy="358775"/>
            <a:chOff x="4474" y="4381"/>
            <a:chExt cx="1091" cy="249"/>
          </a:xfrm>
        </p:grpSpPr>
        <p:sp>
          <p:nvSpPr>
            <p:cNvPr id="21518" name="AutoShape 22"/>
            <p:cNvSpPr/>
            <p:nvPr/>
          </p:nvSpPr>
          <p:spPr>
            <a:xfrm>
              <a:off x="4474" y="4381"/>
              <a:ext cx="1091" cy="249"/>
            </a:xfrm>
            <a:prstGeom prst="roundRect">
              <a:avLst>
                <a:gd name="adj" fmla="val 398"/>
              </a:avLst>
            </a:prstGeom>
            <a:solidFill>
              <a:srgbClr val="FFFFFF"/>
            </a:solidFill>
            <a:ln w="2556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dirty="0">
                <a:latin typeface="Century Schoolbook" panose="02040604050505020304" pitchFamily="18" charset="0"/>
                <a:ea typeface="Arial" panose="020B0604020202020204" pitchFamily="34" charset="0"/>
              </a:endParaRPr>
            </a:p>
          </p:txBody>
        </p:sp>
        <p:sp>
          <p:nvSpPr>
            <p:cNvPr id="14359" name="Text Box 23"/>
            <p:cNvSpPr txBox="1">
              <a:spLocks noChangeArrowheads="1"/>
            </p:cNvSpPr>
            <p:nvPr/>
          </p:nvSpPr>
          <p:spPr bwMode="auto">
            <a:xfrm>
              <a:off x="4474" y="4381"/>
              <a:ext cx="1091" cy="21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90000" tIns="46800" rIns="90000" bIns="46800" anchor="ctr"/>
            <a:p>
              <a:pPr algn="ctr" defTabSz="914400">
                <a:tabLst>
                  <a:tab pos="723900" algn="l"/>
                  <a:tab pos="1447800" algn="l"/>
                </a:tabLst>
              </a:pPr>
              <a:r>
                <a:rPr sz="2200" b="1" dirty="0">
                  <a:solidFill>
                    <a:srgbClr val="0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ХВОСТ</a:t>
              </a:r>
              <a:endParaRPr sz="22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21514" name="Group 24"/>
          <p:cNvGrpSpPr/>
          <p:nvPr/>
        </p:nvGrpSpPr>
        <p:grpSpPr>
          <a:xfrm>
            <a:off x="6226175" y="1125538"/>
            <a:ext cx="2374900" cy="496887"/>
            <a:chOff x="4324" y="781"/>
            <a:chExt cx="1649" cy="346"/>
          </a:xfrm>
        </p:grpSpPr>
        <p:sp>
          <p:nvSpPr>
            <p:cNvPr id="21516" name="AutoShape 25"/>
            <p:cNvSpPr/>
            <p:nvPr/>
          </p:nvSpPr>
          <p:spPr>
            <a:xfrm>
              <a:off x="4324" y="781"/>
              <a:ext cx="1649" cy="346"/>
            </a:xfrm>
            <a:prstGeom prst="roundRect">
              <a:avLst>
                <a:gd name="adj" fmla="val 287"/>
              </a:avLst>
            </a:prstGeom>
            <a:solidFill>
              <a:srgbClr val="FFFFFF"/>
            </a:solidFill>
            <a:ln w="2556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dirty="0">
                <a:latin typeface="Century Schoolbook" panose="02040604050505020304" pitchFamily="18" charset="0"/>
                <a:ea typeface="Arial" panose="020B0604020202020204" pitchFamily="34" charset="0"/>
              </a:endParaRPr>
            </a:p>
          </p:txBody>
        </p:sp>
        <p:sp>
          <p:nvSpPr>
            <p:cNvPr id="14362" name="Text Box 26"/>
            <p:cNvSpPr txBox="1">
              <a:spLocks noChangeArrowheads="1"/>
            </p:cNvSpPr>
            <p:nvPr/>
          </p:nvSpPr>
          <p:spPr bwMode="auto">
            <a:xfrm>
              <a:off x="4324" y="781"/>
              <a:ext cx="1649" cy="31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90000" tIns="46800" rIns="90000" bIns="46800" anchor="ctr"/>
            <a:p>
              <a:pPr algn="ctr" defTabSz="914400">
                <a:tabLst>
                  <a:tab pos="723900" algn="l"/>
                  <a:tab pos="1447800" algn="l"/>
                  <a:tab pos="2171700" algn="l"/>
                </a:tabLst>
              </a:pPr>
              <a:r>
                <a:rPr sz="3300" b="1" dirty="0">
                  <a:solidFill>
                    <a:srgbClr val="CC04C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Arial" panose="020B0604020202020204" pitchFamily="34" charset="0"/>
                  <a:cs typeface="Times New Roman" panose="02020603050405020304" pitchFamily="18" charset="0"/>
                </a:rPr>
                <a:t>ГОЛУБЬ</a:t>
              </a:r>
              <a:endParaRPr sz="3300" b="1" dirty="0">
                <a:solidFill>
                  <a:srgbClr val="CC04C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pic>
        <p:nvPicPr>
          <p:cNvPr id="21515" name="Picture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813" y="1052513"/>
            <a:ext cx="7029450" cy="5616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8088" y="504825"/>
            <a:ext cx="6627812" cy="5373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1346</Words>
  <Application>WPS Presentation</Application>
  <PresentationFormat>Экран (4:3)</PresentationFormat>
  <Paragraphs>63</Paragraphs>
  <Slides>21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SimSun</vt:lpstr>
      <vt:lpstr>Wingdings</vt:lpstr>
      <vt:lpstr>Century Schoolbook</vt:lpstr>
      <vt:lpstr>Wingdings</vt:lpstr>
      <vt:lpstr>Wingdings 2</vt:lpstr>
      <vt:lpstr>Calibri</vt:lpstr>
      <vt:lpstr>Times New Roman</vt:lpstr>
      <vt:lpstr>AG_Cooper</vt:lpstr>
      <vt:lpstr>Segoe Print</vt:lpstr>
      <vt:lpstr>Wingdings 2</vt:lpstr>
      <vt:lpstr>Microsoft YaHei</vt:lpstr>
      <vt:lpstr>Arial Unicode MS</vt:lpstr>
      <vt:lpstr>Verdana</vt:lpstr>
      <vt:lpstr>Эркер</vt:lpstr>
      <vt:lpstr>Илона  Александровна  Шевченко 2 класс 2025год</vt:lpstr>
      <vt:lpstr>PowerPoint 演示文稿</vt:lpstr>
      <vt:lpstr> </vt:lpstr>
      <vt:lpstr>ЦЕЛЬ:  ПОЗНАКОМИТСЯ С ПТИЦАМИ КАК ПРЕДСТАВИТЕЛЯМИ ЖИВОТНОГО МИРА.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Маленькие и пушистые пуховые перья помогают птицам сохранять тепло. Летают птицы с помощью жёстких и упругих кроющих и маховых перьев.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По способу питания</vt:lpstr>
      <vt:lpstr>Птичий нос не только нос, но ещё и рот, поэтому его назвали клювом. Клюв бывает только у птиц. Клювы у птиц разные, потому что пища у них тоже разная. </vt:lpstr>
      <vt:lpstr>Самый большой нос- у пеликана, а самый маленький – у ласточки. Без носа птица – как мы без рук.</vt:lpstr>
      <vt:lpstr>PowerPoint 演示文稿</vt:lpstr>
      <vt:lpstr>ДОМАШНЕЕ ЗАДАНИЕ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Валерия Сергеевна</dc:title>
  <dc:creator>Валерия</dc:creator>
  <cp:lastModifiedBy>User</cp:lastModifiedBy>
  <cp:revision>8</cp:revision>
  <dcterms:created xsi:type="dcterms:W3CDTF">2015-02-02T20:11:00Z</dcterms:created>
  <dcterms:modified xsi:type="dcterms:W3CDTF">2025-10-04T15:12:58Z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B3A7C6895700412B8A4491ACFA80BB6F_12</vt:lpwstr>
  </property>
  <property fmtid="{D5CDD505-2E9C-101B-9397-08002B2CF9AE}" pid="3" name="KSOProductBuildVer">
    <vt:lpwstr>1049-12.2.0.22549</vt:lpwstr>
  </property>
</Properties>
</file>